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I Like &amp; I DON’T LIKE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en-US" altLang="ja-JP" sz="2400" b="1" dirty="0" smtClean="0"/>
              <a:t>Let’s Try 1: Unit 4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63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7497" y="1885303"/>
            <a:ext cx="9070848" cy="2587752"/>
          </a:xfrm>
        </p:spPr>
        <p:txBody>
          <a:bodyPr/>
          <a:lstStyle/>
          <a:p>
            <a:r>
              <a:rPr kumimoji="1" lang="en-US" altLang="ja-JP" sz="13800" dirty="0" smtClean="0"/>
              <a:t>I </a:t>
            </a:r>
            <a:r>
              <a:rPr kumimoji="1" lang="en-US" altLang="ja-JP" sz="13800" dirty="0" smtClean="0">
                <a:solidFill>
                  <a:srgbClr val="00B050"/>
                </a:solidFill>
              </a:rPr>
              <a:t>like</a:t>
            </a:r>
            <a:r>
              <a:rPr kumimoji="1" lang="en-US" altLang="ja-JP" sz="138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3800" dirty="0" smtClean="0">
                <a:solidFill>
                  <a:schemeClr val="tx1"/>
                </a:solidFill>
              </a:rPr>
              <a:t>..~</a:t>
            </a:r>
            <a:endParaRPr kumimoji="1" lang="ja-JP" altLang="en-US" sz="138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724725" y="3910539"/>
            <a:ext cx="4552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 b="1" dirty="0">
                <a:solidFill>
                  <a:schemeClr val="accent5">
                    <a:lumMod val="50000"/>
                  </a:schemeClr>
                </a:solidFill>
              </a:rPr>
              <a:t>私は好き</a:t>
            </a:r>
            <a:r>
              <a:rPr lang="ja-JP" altLang="en-US" sz="5400" b="1" dirty="0" smtClean="0">
                <a:solidFill>
                  <a:schemeClr val="accent5">
                    <a:lumMod val="50000"/>
                  </a:schemeClr>
                </a:solidFill>
              </a:rPr>
              <a:t>です </a:t>
            </a:r>
            <a:endParaRPr lang="ja-JP" altLang="en-US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89748" y="1881976"/>
            <a:ext cx="9070848" cy="2587752"/>
          </a:xfrm>
        </p:spPr>
        <p:txBody>
          <a:bodyPr/>
          <a:lstStyle/>
          <a:p>
            <a:r>
              <a:rPr kumimoji="1" lang="en-US" altLang="ja-JP" sz="9600" dirty="0" smtClean="0"/>
              <a:t>I </a:t>
            </a:r>
            <a:r>
              <a:rPr kumimoji="1" lang="en-US" altLang="ja-JP" sz="9600" dirty="0" smtClean="0">
                <a:solidFill>
                  <a:srgbClr val="FF0000"/>
                </a:solidFill>
              </a:rPr>
              <a:t>DON’T LIKE </a:t>
            </a:r>
            <a:r>
              <a:rPr kumimoji="1" lang="en-US" altLang="ja-JP" sz="9600" dirty="0" smtClean="0">
                <a:solidFill>
                  <a:schemeClr val="tx1"/>
                </a:solidFill>
              </a:rPr>
              <a:t>..~</a:t>
            </a:r>
            <a:endParaRPr kumimoji="1" lang="ja-JP" altLang="en-US" sz="96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875640" y="3884412"/>
            <a:ext cx="69910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 smtClean="0">
                <a:solidFill>
                  <a:srgbClr val="FF0000"/>
                </a:solidFill>
              </a:rPr>
              <a:t>私</a:t>
            </a:r>
            <a:r>
              <a:rPr lang="ja-JP" altLang="en-US" sz="4800" b="1" dirty="0">
                <a:solidFill>
                  <a:srgbClr val="FF0000"/>
                </a:solidFill>
              </a:rPr>
              <a:t>は好きではありません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7008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01029" y="461452"/>
            <a:ext cx="8259646" cy="233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ja-JP" sz="9600" dirty="0" smtClean="0"/>
              <a:t>I </a:t>
            </a:r>
            <a:r>
              <a:rPr lang="en-US" altLang="ja-JP" sz="9600" dirty="0" smtClean="0">
                <a:solidFill>
                  <a:srgbClr val="00B050"/>
                </a:solidFill>
              </a:rPr>
              <a:t>like</a:t>
            </a:r>
            <a:r>
              <a:rPr lang="en-US" altLang="ja-JP" sz="9600" dirty="0" smtClean="0">
                <a:solidFill>
                  <a:srgbClr val="FF0000"/>
                </a:solidFill>
              </a:rPr>
              <a:t> </a:t>
            </a:r>
            <a:r>
              <a:rPr lang="en-US" altLang="ja-JP" sz="9600" dirty="0" smtClean="0">
                <a:solidFill>
                  <a:schemeClr val="tx1"/>
                </a:solidFill>
              </a:rPr>
              <a:t>baseball</a:t>
            </a:r>
          </a:p>
          <a:p>
            <a:r>
              <a:rPr lang="ja-JP" altLang="en-US" sz="6000" dirty="0" smtClean="0">
                <a:solidFill>
                  <a:schemeClr val="accent5">
                    <a:lumMod val="75000"/>
                  </a:schemeClr>
                </a:solidFill>
              </a:rPr>
              <a:t>野球</a:t>
            </a:r>
            <a:r>
              <a:rPr lang="ja-JP" altLang="en-US" sz="6000" dirty="0">
                <a:solidFill>
                  <a:schemeClr val="accent5">
                    <a:lumMod val="75000"/>
                  </a:schemeClr>
                </a:solidFill>
              </a:rPr>
              <a:t>が</a:t>
            </a:r>
            <a:r>
              <a:rPr lang="ja-JP" altLang="en-US" sz="6000" dirty="0" smtClean="0">
                <a:solidFill>
                  <a:schemeClr val="accent5">
                    <a:lumMod val="75000"/>
                  </a:schemeClr>
                </a:solidFill>
              </a:rPr>
              <a:t>好き</a:t>
            </a:r>
            <a:endParaRPr lang="en-US" altLang="ja-JP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8" name="Picture 4" descr="Baseball team 419244 Vector Art at Vecteez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498" y="2938370"/>
            <a:ext cx="5594822" cy="353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rigin of Marukome | About Us | maruk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472" y="2938370"/>
            <a:ext cx="3423647" cy="34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ike PNG transparent image download, size: 850x850p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569" y="3252468"/>
            <a:ext cx="2795451" cy="27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5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401028" y="461452"/>
            <a:ext cx="11433921" cy="23340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altLang="ja-JP" sz="8000" dirty="0" smtClean="0"/>
              <a:t>I </a:t>
            </a:r>
            <a:r>
              <a:rPr lang="en-US" altLang="ja-JP" sz="8000" dirty="0" smtClean="0">
                <a:solidFill>
                  <a:srgbClr val="FF0000"/>
                </a:solidFill>
              </a:rPr>
              <a:t>don’t like </a:t>
            </a:r>
            <a:r>
              <a:rPr lang="en-US" altLang="ja-JP" sz="8000" dirty="0" smtClean="0">
                <a:solidFill>
                  <a:schemeClr val="tx1"/>
                </a:solidFill>
              </a:rPr>
              <a:t>dodgeball</a:t>
            </a:r>
          </a:p>
          <a:p>
            <a:r>
              <a:rPr lang="ja-JP" altLang="en-US" sz="4400" dirty="0" smtClean="0">
                <a:solidFill>
                  <a:srgbClr val="FF0000"/>
                </a:solidFill>
                <a:latin typeface="+mj-ea"/>
                <a:ea typeface="+mj-ea"/>
              </a:rPr>
              <a:t>私</a:t>
            </a:r>
            <a:r>
              <a:rPr lang="ja-JP" altLang="en-US" sz="4400" dirty="0">
                <a:solidFill>
                  <a:srgbClr val="FF0000"/>
                </a:solidFill>
                <a:latin typeface="+mj-ea"/>
                <a:ea typeface="+mj-ea"/>
              </a:rPr>
              <a:t>はドッジボールが好きでは</a:t>
            </a:r>
            <a:r>
              <a:rPr lang="ja-JP" altLang="en-US" sz="4400" dirty="0" smtClean="0">
                <a:solidFill>
                  <a:srgbClr val="FF0000"/>
                </a:solidFill>
                <a:latin typeface="+mj-ea"/>
                <a:ea typeface="+mj-ea"/>
              </a:rPr>
              <a:t>ありません</a:t>
            </a:r>
            <a:endParaRPr lang="en-US" altLang="ja-JP" sz="4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2050" name="Picture 2" descr="Finger, Dislike, Hands, Gestures, Hands And Gestures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036" y="3174137"/>
            <a:ext cx="3097077" cy="309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opa America 2021 Fixtures / Selección Peruana: ¿cómo será el fixtur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49" y="2837873"/>
            <a:ext cx="5424679" cy="3433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TM03457510[[fn=シャボン]]</Template>
  <TotalTime>13</TotalTime>
  <Words>47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ゴシック</vt:lpstr>
      <vt:lpstr>Arial</vt:lpstr>
      <vt:lpstr>Century Gothic</vt:lpstr>
      <vt:lpstr>Garamond</vt:lpstr>
      <vt:lpstr>シャボン</vt:lpstr>
      <vt:lpstr>I Like &amp; I DON’T LIKE</vt:lpstr>
      <vt:lpstr>I like ..~</vt:lpstr>
      <vt:lpstr>I DON’T LIKE ..~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Like &amp; I DON’T LIKE</dc:title>
  <dc:creator>Windows ユーザー</dc:creator>
  <cp:lastModifiedBy>Windows ユーザー</cp:lastModifiedBy>
  <cp:revision>2</cp:revision>
  <dcterms:created xsi:type="dcterms:W3CDTF">2023-09-14T03:53:53Z</dcterms:created>
  <dcterms:modified xsi:type="dcterms:W3CDTF">2023-09-14T04:07:34Z</dcterms:modified>
</cp:coreProperties>
</file>