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71" r:id="rId4"/>
    <p:sldId id="269" r:id="rId5"/>
    <p:sldId id="264" r:id="rId6"/>
    <p:sldId id="257" r:id="rId7"/>
    <p:sldId id="282" r:id="rId8"/>
    <p:sldId id="283" r:id="rId9"/>
    <p:sldId id="284" r:id="rId10"/>
    <p:sldId id="285" r:id="rId11"/>
    <p:sldId id="286" r:id="rId12"/>
    <p:sldId id="287" r:id="rId13"/>
    <p:sldId id="289" r:id="rId14"/>
    <p:sldId id="290" r:id="rId15"/>
    <p:sldId id="291" r:id="rId16"/>
    <p:sldId id="2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DBC"/>
    <a:srgbClr val="8B55B7"/>
    <a:srgbClr val="BF64FF"/>
    <a:srgbClr val="E0B7FF"/>
    <a:srgbClr val="65274D"/>
    <a:srgbClr val="3615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rgbClr val="E0B7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55" y="1016635"/>
            <a:ext cx="11259820" cy="2741930"/>
          </a:xfrm>
          <a:ln w="28575"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8800" b="1" dirty="0">
                <a:ln w="28575">
                  <a:solidFill>
                    <a:sysClr val="windowText" lastClr="000000"/>
                  </a:solidFill>
                </a:ln>
                <a:solidFill>
                  <a:srgbClr val="BF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 gifts  do  you  want 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21150"/>
            <a:ext cx="9144000" cy="1153795"/>
          </a:xfrm>
          <a:ln w="28575">
            <a:solidFill>
              <a:srgbClr val="BF64FF"/>
            </a:solidFill>
          </a:ln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4000" b="1"/>
              <a:t>birthday  gift   ...   holiday  gift   ...   etc...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/>
        </p:nvSpPr>
        <p:spPr>
          <a:xfrm>
            <a:off x="7933055" y="1671320"/>
            <a:ext cx="1823720" cy="1324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6715125" y="2995295"/>
            <a:ext cx="4260215" cy="3370580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lnSpc>
                <a:spcPct val="130000"/>
              </a:lnSpc>
              <a:buNone/>
            </a:pPr>
            <a:r>
              <a:rPr lang="en-US" sz="6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6715125" y="1535430"/>
            <a:ext cx="4260215" cy="1228725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en-US" sz="5400">
                <a:latin typeface="Arial" panose="020B0604020202020204" pitchFamily="34" charset="0"/>
                <a:cs typeface="Arial" panose="020B0604020202020204" pitchFamily="34" charset="0"/>
              </a:rPr>
              <a:t>cookies</a:t>
            </a:r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218440" y="209550"/>
            <a:ext cx="11755755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>
                <a:ln>
                  <a:solidFill>
                    <a:sysClr val="windowText" lastClr="000000"/>
                  </a:solidFill>
                </a:ln>
                <a:solidFill>
                  <a:srgbClr val="8B55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 do  you  want ?   Why ?</a:t>
            </a:r>
          </a:p>
        </p:txBody>
      </p:sp>
      <p:sp>
        <p:nvSpPr>
          <p:cNvPr id="10" name="Content Placeholder 2"/>
          <p:cNvSpPr>
            <a:spLocks noGrp="1"/>
          </p:cNvSpPr>
          <p:nvPr/>
        </p:nvSpPr>
        <p:spPr>
          <a:xfrm>
            <a:off x="1298575" y="2995930"/>
            <a:ext cx="4260215" cy="3370580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lnSpc>
                <a:spcPct val="130000"/>
              </a:lnSpc>
              <a:buNone/>
            </a:pPr>
            <a:r>
              <a:rPr lang="en-US" sz="6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Content Placeholder 2"/>
          <p:cNvSpPr>
            <a:spLocks noGrp="1"/>
          </p:cNvSpPr>
          <p:nvPr/>
        </p:nvSpPr>
        <p:spPr>
          <a:xfrm>
            <a:off x="1298575" y="1535430"/>
            <a:ext cx="4260215" cy="1228725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en-US" sz="5400">
                <a:latin typeface="Arial" panose="020B0604020202020204" pitchFamily="34" charset="0"/>
                <a:cs typeface="Arial" panose="020B0604020202020204" pitchFamily="34" charset="0"/>
              </a:rPr>
              <a:t>cake</a:t>
            </a:r>
          </a:p>
        </p:txBody>
      </p:sp>
      <p:pic>
        <p:nvPicPr>
          <p:cNvPr id="17" name="Content Placeholder 16" descr="images (38)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6618" b="6065"/>
          <a:stretch>
            <a:fillRect/>
          </a:stretch>
        </p:blipFill>
        <p:spPr>
          <a:xfrm>
            <a:off x="1298575" y="2995930"/>
            <a:ext cx="4260215" cy="3369310"/>
          </a:xfrm>
          <a:prstGeom prst="rect">
            <a:avLst/>
          </a:prstGeom>
        </p:spPr>
      </p:pic>
      <p:pic>
        <p:nvPicPr>
          <p:cNvPr id="18" name="Content Placeholder 17" descr="images (41)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6715125" y="2995295"/>
            <a:ext cx="4282440" cy="337058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/>
        </p:nvSpPr>
        <p:spPr>
          <a:xfrm>
            <a:off x="7933055" y="1671320"/>
            <a:ext cx="1823720" cy="1324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6715125" y="2995295"/>
            <a:ext cx="4260215" cy="3370580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lnSpc>
                <a:spcPct val="130000"/>
              </a:lnSpc>
              <a:buNone/>
            </a:pPr>
            <a:r>
              <a:rPr lang="en-US" sz="6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6715125" y="1535430"/>
            <a:ext cx="4260215" cy="1228725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en-US" sz="5400">
                <a:latin typeface="Arial" panose="020B0604020202020204" pitchFamily="34" charset="0"/>
                <a:cs typeface="Arial" panose="020B0604020202020204" pitchFamily="34" charset="0"/>
              </a:rPr>
              <a:t>coat</a:t>
            </a:r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218440" y="209550"/>
            <a:ext cx="11755755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>
                <a:ln>
                  <a:solidFill>
                    <a:sysClr val="windowText" lastClr="000000"/>
                  </a:solidFill>
                </a:ln>
                <a:solidFill>
                  <a:srgbClr val="8B55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 do  you  want ?   Why ?</a:t>
            </a:r>
          </a:p>
        </p:txBody>
      </p:sp>
      <p:sp>
        <p:nvSpPr>
          <p:cNvPr id="10" name="Content Placeholder 2"/>
          <p:cNvSpPr>
            <a:spLocks noGrp="1"/>
          </p:cNvSpPr>
          <p:nvPr/>
        </p:nvSpPr>
        <p:spPr>
          <a:xfrm>
            <a:off x="1298575" y="2995930"/>
            <a:ext cx="4260215" cy="3370580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lnSpc>
                <a:spcPct val="130000"/>
              </a:lnSpc>
              <a:buNone/>
            </a:pPr>
            <a:r>
              <a:rPr lang="en-US" sz="6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Content Placeholder 2"/>
          <p:cNvSpPr>
            <a:spLocks noGrp="1"/>
          </p:cNvSpPr>
          <p:nvPr/>
        </p:nvSpPr>
        <p:spPr>
          <a:xfrm>
            <a:off x="1298575" y="1535430"/>
            <a:ext cx="4260215" cy="1228725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en-US" sz="5400">
                <a:latin typeface="Arial" panose="020B0604020202020204" pitchFamily="34" charset="0"/>
                <a:cs typeface="Arial" panose="020B0604020202020204" pitchFamily="34" charset="0"/>
              </a:rPr>
              <a:t>sweater</a:t>
            </a:r>
          </a:p>
        </p:txBody>
      </p:sp>
      <p:pic>
        <p:nvPicPr>
          <p:cNvPr id="21" name="Content Placeholder 20" descr="images (42)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15125" y="2995295"/>
            <a:ext cx="4260215" cy="3370580"/>
          </a:xfrm>
          <a:prstGeom prst="rect">
            <a:avLst/>
          </a:prstGeom>
        </p:spPr>
      </p:pic>
      <p:pic>
        <p:nvPicPr>
          <p:cNvPr id="34" name="Content Placeholder 33" descr="81MZPF+T1kL._AC_UY550_"/>
          <p:cNvPicPr>
            <a:picLocks noGrp="1" noChangeAspect="1"/>
          </p:cNvPicPr>
          <p:nvPr>
            <p:ph sz="half" idx="1"/>
          </p:nvPr>
        </p:nvPicPr>
        <p:blipFill>
          <a:blip r:embed="rId4"/>
          <a:srcRect t="6800"/>
          <a:stretch>
            <a:fillRect/>
          </a:stretch>
        </p:blipFill>
        <p:spPr>
          <a:xfrm>
            <a:off x="1298575" y="2995295"/>
            <a:ext cx="4260850" cy="337058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/>
        </p:nvSpPr>
        <p:spPr>
          <a:xfrm>
            <a:off x="7933055" y="1671320"/>
            <a:ext cx="1823720" cy="1324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6715125" y="2995295"/>
            <a:ext cx="4260215" cy="3370580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lnSpc>
                <a:spcPct val="130000"/>
              </a:lnSpc>
              <a:buNone/>
            </a:pPr>
            <a:r>
              <a:rPr lang="en-US" sz="6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6715125" y="1535430"/>
            <a:ext cx="4260215" cy="1228725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en-US" sz="5400">
                <a:latin typeface="Arial" panose="020B0604020202020204" pitchFamily="34" charset="0"/>
                <a:cs typeface="Arial" panose="020B0604020202020204" pitchFamily="34" charset="0"/>
              </a:rPr>
              <a:t>pencil case</a:t>
            </a:r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218440" y="209550"/>
            <a:ext cx="11755755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>
                <a:ln>
                  <a:solidFill>
                    <a:sysClr val="windowText" lastClr="000000"/>
                  </a:solidFill>
                </a:ln>
                <a:solidFill>
                  <a:srgbClr val="8B55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 do  you  want ?   Why ?</a:t>
            </a:r>
          </a:p>
        </p:txBody>
      </p:sp>
      <p:sp>
        <p:nvSpPr>
          <p:cNvPr id="10" name="Content Placeholder 2"/>
          <p:cNvSpPr>
            <a:spLocks noGrp="1"/>
          </p:cNvSpPr>
          <p:nvPr/>
        </p:nvSpPr>
        <p:spPr>
          <a:xfrm>
            <a:off x="1298575" y="2995930"/>
            <a:ext cx="4260215" cy="3370580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lnSpc>
                <a:spcPct val="130000"/>
              </a:lnSpc>
              <a:buNone/>
            </a:pPr>
            <a:r>
              <a:rPr lang="en-US" sz="6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Content Placeholder 2"/>
          <p:cNvSpPr>
            <a:spLocks noGrp="1"/>
          </p:cNvSpPr>
          <p:nvPr/>
        </p:nvSpPr>
        <p:spPr>
          <a:xfrm>
            <a:off x="1298575" y="1535430"/>
            <a:ext cx="4260215" cy="1228725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en-US" sz="5400">
                <a:latin typeface="Arial" panose="020B0604020202020204" pitchFamily="34" charset="0"/>
                <a:cs typeface="Arial" panose="020B0604020202020204" pitchFamily="34" charset="0"/>
              </a:rPr>
              <a:t>handkerchief</a:t>
            </a:r>
          </a:p>
        </p:txBody>
      </p:sp>
      <p:pic>
        <p:nvPicPr>
          <p:cNvPr id="24" name="Content Placeholder 23" descr="images (57)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714490" y="2996565"/>
            <a:ext cx="4260850" cy="3369945"/>
          </a:xfrm>
          <a:prstGeom prst="rect">
            <a:avLst/>
          </a:prstGeom>
        </p:spPr>
      </p:pic>
      <p:pic>
        <p:nvPicPr>
          <p:cNvPr id="23" name="Content Placeholder 22" descr="images (46)"/>
          <p:cNvPicPr>
            <a:picLocks noGrp="1" noChangeAspect="1"/>
          </p:cNvPicPr>
          <p:nvPr>
            <p:ph sz="half" idx="2"/>
          </p:nvPr>
        </p:nvPicPr>
        <p:blipFill>
          <a:blip r:embed="rId4"/>
          <a:srcRect t="13344" b="6795"/>
          <a:stretch>
            <a:fillRect/>
          </a:stretch>
        </p:blipFill>
        <p:spPr>
          <a:xfrm>
            <a:off x="1298575" y="2995295"/>
            <a:ext cx="4259580" cy="335661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/>
        </p:nvSpPr>
        <p:spPr>
          <a:xfrm>
            <a:off x="7933055" y="1671320"/>
            <a:ext cx="1823720" cy="1324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6715125" y="2995295"/>
            <a:ext cx="4260215" cy="3370580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lnSpc>
                <a:spcPct val="130000"/>
              </a:lnSpc>
              <a:buNone/>
            </a:pPr>
            <a:r>
              <a:rPr lang="en-US" sz="6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6715125" y="1535430"/>
            <a:ext cx="4260215" cy="1228725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en-US" sz="5400">
                <a:latin typeface="Arial" panose="020B0604020202020204" pitchFamily="34" charset="0"/>
                <a:cs typeface="Arial" panose="020B0604020202020204" pitchFamily="34" charset="0"/>
              </a:rPr>
              <a:t>lunchbox</a:t>
            </a:r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218440" y="209550"/>
            <a:ext cx="11755755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>
                <a:ln>
                  <a:solidFill>
                    <a:sysClr val="windowText" lastClr="000000"/>
                  </a:solidFill>
                </a:ln>
                <a:solidFill>
                  <a:srgbClr val="8B55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 do  you  want ?   Why ?</a:t>
            </a:r>
          </a:p>
        </p:txBody>
      </p:sp>
      <p:sp>
        <p:nvSpPr>
          <p:cNvPr id="10" name="Content Placeholder 2"/>
          <p:cNvSpPr>
            <a:spLocks noGrp="1"/>
          </p:cNvSpPr>
          <p:nvPr/>
        </p:nvSpPr>
        <p:spPr>
          <a:xfrm>
            <a:off x="1298575" y="2995930"/>
            <a:ext cx="4260215" cy="3370580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lnSpc>
                <a:spcPct val="130000"/>
              </a:lnSpc>
              <a:buNone/>
            </a:pPr>
            <a:r>
              <a:rPr lang="en-US" sz="6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Content Placeholder 2"/>
          <p:cNvSpPr>
            <a:spLocks noGrp="1"/>
          </p:cNvSpPr>
          <p:nvPr/>
        </p:nvSpPr>
        <p:spPr>
          <a:xfrm>
            <a:off x="1298575" y="1535430"/>
            <a:ext cx="4260215" cy="1228725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en-US" sz="5400">
                <a:latin typeface="Arial" panose="020B0604020202020204" pitchFamily="34" charset="0"/>
                <a:cs typeface="Arial" panose="020B0604020202020204" pitchFamily="34" charset="0"/>
              </a:rPr>
              <a:t>thermos</a:t>
            </a:r>
          </a:p>
        </p:txBody>
      </p:sp>
      <p:pic>
        <p:nvPicPr>
          <p:cNvPr id="30" name="Content Placeholder 29" descr="images (62)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50051"/>
          <a:stretch>
            <a:fillRect/>
          </a:stretch>
        </p:blipFill>
        <p:spPr>
          <a:xfrm>
            <a:off x="1298575" y="2995930"/>
            <a:ext cx="4260215" cy="3370580"/>
          </a:xfrm>
          <a:prstGeom prst="rect">
            <a:avLst/>
          </a:prstGeom>
        </p:spPr>
      </p:pic>
      <p:pic>
        <p:nvPicPr>
          <p:cNvPr id="31" name="Content Placeholder 30" descr="images (61)"/>
          <p:cNvPicPr>
            <a:picLocks noGrp="1" noChangeAspect="1"/>
          </p:cNvPicPr>
          <p:nvPr>
            <p:ph sz="half" idx="1"/>
          </p:nvPr>
        </p:nvPicPr>
        <p:blipFill>
          <a:blip r:embed="rId4"/>
          <a:srcRect l="7365" t="11661" r="11354" b="4892"/>
          <a:stretch>
            <a:fillRect/>
          </a:stretch>
        </p:blipFill>
        <p:spPr>
          <a:xfrm>
            <a:off x="6715760" y="2995930"/>
            <a:ext cx="4258945" cy="333629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7100" y="2346960"/>
            <a:ext cx="10337800" cy="2164080"/>
          </a:xfrm>
          <a:ln w="28575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3800" b="1" dirty="0">
                <a:ln w="28575">
                  <a:solidFill>
                    <a:sysClr val="windowText" lastClr="000000"/>
                  </a:solidFill>
                </a:ln>
                <a:solidFill>
                  <a:srgbClr val="BF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Finally ...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465" y="363220"/>
            <a:ext cx="11325860" cy="1420495"/>
          </a:xfrm>
          <a:ln w="28575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BF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 gift  is  </a:t>
            </a:r>
            <a:r>
              <a:rPr lang="en-US" sz="7200" b="1" u="sng" dirty="0">
                <a:ln>
                  <a:solidFill>
                    <a:sysClr val="windowText" lastClr="000000"/>
                  </a:solidFill>
                </a:ln>
                <a:solidFill>
                  <a:srgbClr val="BF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 best</a:t>
            </a: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BF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495" y="2914015"/>
            <a:ext cx="10337165" cy="3426460"/>
          </a:xfrm>
          <a:ln w="28575">
            <a:solidFill>
              <a:srgbClr val="BF64FF"/>
            </a:solidFill>
          </a:ln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6600" b="1"/>
              <a:t>The  best  gift  is  _____ because ...</a:t>
            </a:r>
            <a:r>
              <a:rPr lang="en-US" sz="6000" b="1"/>
              <a:t>  (1),  (2),  (3) 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833120" y="1444625"/>
            <a:ext cx="10525125" cy="1668145"/>
          </a:xfrm>
        </p:spPr>
        <p:txBody>
          <a:bodyPr>
            <a:noAutofit/>
          </a:bodyPr>
          <a:lstStyle/>
          <a:p>
            <a:pPr marL="0" indent="0" algn="ctr">
              <a:lnSpc>
                <a:spcPct val="130000"/>
              </a:lnSpc>
              <a:buNone/>
            </a:pPr>
            <a:r>
              <a:rPr lang="en-US" sz="5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1" name="Content Placeholder 4" descr="debate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717040" y="2443480"/>
            <a:ext cx="8756650" cy="418528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32460" y="334010"/>
            <a:ext cx="10925810" cy="1420495"/>
          </a:xfrm>
          <a:ln w="28575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BF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 gift  is  </a:t>
            </a:r>
            <a:r>
              <a:rPr lang="en-US" sz="7200" b="1" u="sng" dirty="0">
                <a:ln>
                  <a:solidFill>
                    <a:sysClr val="windowText" lastClr="000000"/>
                  </a:solidFill>
                </a:ln>
                <a:solidFill>
                  <a:srgbClr val="BF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 best</a:t>
            </a: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BF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05" y="209550"/>
            <a:ext cx="11755755" cy="1325880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>
                <a:ln>
                  <a:solidFill>
                    <a:sysClr val="windowText" lastClr="000000"/>
                  </a:solidFill>
                </a:ln>
                <a:solidFill>
                  <a:srgbClr val="8B55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n-US" sz="6600" b="1">
                <a:ln>
                  <a:solidFill>
                    <a:sysClr val="windowText" lastClr="000000"/>
                  </a:solidFill>
                </a:ln>
                <a:solidFill>
                  <a:srgbClr val="8B55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do  you  want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9810" y="2085975"/>
            <a:ext cx="4260215" cy="4279900"/>
          </a:xfrm>
          <a:ln w="152400">
            <a:solidFill>
              <a:srgbClr val="BF64FF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ct val="290000"/>
              </a:lnSpc>
              <a:buNone/>
            </a:pPr>
            <a:r>
              <a:rPr lang="en-US" sz="6000" b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n-US" sz="6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7933055" y="1671320"/>
            <a:ext cx="1823720" cy="1324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6714490" y="2085975"/>
            <a:ext cx="4260215" cy="4279900"/>
          </a:xfrm>
          <a:prstGeom prst="rect">
            <a:avLst/>
          </a:prstGeom>
          <a:ln w="152400"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290000"/>
              </a:lnSpc>
              <a:buNone/>
            </a:pPr>
            <a:r>
              <a:rPr lang="en-US" sz="6000" b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n-US" sz="6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115" y="535305"/>
            <a:ext cx="10337800" cy="1706245"/>
          </a:xfrm>
          <a:ln w="28575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9600" b="1" dirty="0">
                <a:ln w="28575">
                  <a:solidFill>
                    <a:sysClr val="windowText" lastClr="000000"/>
                  </a:solidFill>
                </a:ln>
                <a:solidFill>
                  <a:srgbClr val="8B55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  try 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0115" y="3114675"/>
            <a:ext cx="10337165" cy="2223770"/>
          </a:xfrm>
          <a:ln w="28575">
            <a:solidFill>
              <a:srgbClr val="BF64FF"/>
            </a:solidFill>
          </a:ln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6600" b="1"/>
              <a:t>I   want  ______  because ...</a:t>
            </a:r>
            <a:r>
              <a:rPr lang="en-US" sz="6000" b="1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9810" y="2085975"/>
            <a:ext cx="4260215" cy="4279900"/>
          </a:xfrm>
          <a:ln>
            <a:solidFill>
              <a:srgbClr val="BF64FF"/>
            </a:solidFill>
          </a:ln>
        </p:spPr>
        <p:txBody>
          <a:bodyPr>
            <a:noAutofit/>
          </a:bodyPr>
          <a:lstStyle/>
          <a:p>
            <a:pPr marL="0" indent="0" algn="l">
              <a:lnSpc>
                <a:spcPct val="130000"/>
              </a:lnSpc>
              <a:buNone/>
            </a:pPr>
            <a:r>
              <a:rPr lang="en-US" sz="6000">
                <a:latin typeface="Arial" panose="020B0604020202020204" pitchFamily="34" charset="0"/>
                <a:cs typeface="Arial" panose="020B0604020202020204" pitchFamily="34" charset="0"/>
              </a:rPr>
              <a:t>phone </a:t>
            </a: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7933055" y="1671320"/>
            <a:ext cx="1823720" cy="1324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6714490" y="2085975"/>
            <a:ext cx="4260215" cy="4279900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r>
              <a:rPr lang="en-US" sz="6000">
                <a:latin typeface="Arial" panose="020B0604020202020204" pitchFamily="34" charset="0"/>
                <a:cs typeface="Arial" panose="020B0604020202020204" pitchFamily="34" charset="0"/>
              </a:rPr>
              <a:t>computer</a:t>
            </a:r>
          </a:p>
        </p:txBody>
      </p:sp>
      <p:sp>
        <p:nvSpPr>
          <p:cNvPr id="6" name="Title 1"/>
          <p:cNvSpPr>
            <a:spLocks noGrp="1"/>
          </p:cNvSpPr>
          <p:nvPr/>
        </p:nvSpPr>
        <p:spPr>
          <a:xfrm>
            <a:off x="217805" y="170815"/>
            <a:ext cx="11755755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>
                <a:ln>
                  <a:solidFill>
                    <a:sysClr val="windowText" lastClr="000000"/>
                  </a:solidFill>
                </a:ln>
                <a:solidFill>
                  <a:srgbClr val="8B55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 do  you  want ?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5542280" y="3626485"/>
            <a:ext cx="91059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200" b="1">
                <a:ln>
                  <a:solidFill>
                    <a:sysClr val="windowText" lastClr="000000"/>
                  </a:solidFill>
                </a:ln>
                <a:solidFill>
                  <a:srgbClr val="8B55B7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?</a:t>
            </a:r>
          </a:p>
        </p:txBody>
      </p:sp>
      <p:pic>
        <p:nvPicPr>
          <p:cNvPr id="9" name="Content Placeholder 4" descr="01pr6hmgqz7A5wX5hSQWqRs-1.fit_lim.size_625x365.v1632764534"/>
          <p:cNvPicPr>
            <a:picLocks noChangeAspect="1"/>
          </p:cNvPicPr>
          <p:nvPr/>
        </p:nvPicPr>
        <p:blipFill>
          <a:blip r:embed="rId3"/>
          <a:srcRect l="21184" r="21184"/>
          <a:stretch>
            <a:fillRect/>
          </a:stretch>
        </p:blipFill>
        <p:spPr>
          <a:xfrm>
            <a:off x="1019810" y="2085975"/>
            <a:ext cx="4260215" cy="4280535"/>
          </a:xfrm>
          <a:prstGeom prst="rect">
            <a:avLst/>
          </a:prstGeom>
        </p:spPr>
      </p:pic>
      <p:pic>
        <p:nvPicPr>
          <p:cNvPr id="11" name="Content Placeholder 6" descr="images (15)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5125" y="2085975"/>
            <a:ext cx="4248150" cy="428053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05" y="209550"/>
            <a:ext cx="11755755" cy="1325880"/>
          </a:xfrm>
        </p:spPr>
        <p:txBody>
          <a:bodyPr>
            <a:normAutofit/>
          </a:bodyPr>
          <a:lstStyle/>
          <a:p>
            <a:pPr algn="ctr"/>
            <a:r>
              <a:rPr lang="en-US" sz="6000" b="1">
                <a:latin typeface="Arial" panose="020B0604020202020204" pitchFamily="34" charset="0"/>
                <a:cs typeface="Arial" panose="020B0604020202020204" pitchFamily="34" charset="0"/>
              </a:rPr>
              <a:t>I  want ...           Because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9810" y="2995930"/>
            <a:ext cx="4260215" cy="3369945"/>
          </a:xfrm>
          <a:ln>
            <a:solidFill>
              <a:srgbClr val="BF64FF"/>
            </a:solidFill>
          </a:ln>
        </p:spPr>
        <p:txBody>
          <a:bodyPr>
            <a:noAutofit/>
          </a:bodyPr>
          <a:lstStyle/>
          <a:p>
            <a:pPr marL="0" indent="0" algn="l">
              <a:lnSpc>
                <a:spcPct val="130000"/>
              </a:lnSpc>
              <a:buNone/>
            </a:pPr>
            <a:r>
              <a:rPr lang="en-US" sz="6000">
                <a:latin typeface="Arial" panose="020B0604020202020204" pitchFamily="34" charset="0"/>
                <a:cs typeface="Arial" panose="020B0604020202020204" pitchFamily="34" charset="0"/>
              </a:rPr>
              <a:t>computer</a:t>
            </a: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7933055" y="1671320"/>
            <a:ext cx="1823720" cy="1324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6715125" y="2995295"/>
            <a:ext cx="4260215" cy="3370580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r>
              <a:rPr lang="en-US" sz="6000">
                <a:latin typeface="Arial" panose="020B0604020202020204" pitchFamily="34" charset="0"/>
                <a:cs typeface="Arial" panose="020B0604020202020204" pitchFamily="34" charset="0"/>
              </a:rPr>
              <a:t>play games </a:t>
            </a: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6715125" y="1535430"/>
            <a:ext cx="4260215" cy="12287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en-US" sz="5400">
                <a:latin typeface="Arial" panose="020B0604020202020204" pitchFamily="34" charset="0"/>
                <a:cs typeface="Arial" panose="020B0604020202020204" pitchFamily="34" charset="0"/>
              </a:rPr>
              <a:t>( better )</a:t>
            </a:r>
          </a:p>
        </p:txBody>
      </p:sp>
      <p:pic>
        <p:nvPicPr>
          <p:cNvPr id="5" name="Content Placeholder 6" descr="images (15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810" y="2996565"/>
            <a:ext cx="4248150" cy="3369310"/>
          </a:xfrm>
          <a:prstGeom prst="rect">
            <a:avLst/>
          </a:prstGeom>
        </p:spPr>
      </p:pic>
      <p:sp>
        <p:nvSpPr>
          <p:cNvPr id="8" name="Heart 7"/>
          <p:cNvSpPr/>
          <p:nvPr/>
        </p:nvSpPr>
        <p:spPr>
          <a:xfrm rot="20640000">
            <a:off x="4662170" y="2756535"/>
            <a:ext cx="1191895" cy="1041400"/>
          </a:xfrm>
          <a:prstGeom prst="heart">
            <a:avLst/>
          </a:prstGeom>
          <a:solidFill>
            <a:srgbClr val="FF6DBC"/>
          </a:solidFill>
          <a:ln w="57150">
            <a:solidFill>
              <a:srgbClr val="8B55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 descr="images (30)"/>
          <p:cNvPicPr>
            <a:picLocks noGrp="1" noChangeAspect="1"/>
          </p:cNvPicPr>
          <p:nvPr>
            <p:ph sz="half" idx="2"/>
          </p:nvPr>
        </p:nvPicPr>
        <p:blipFill>
          <a:blip r:embed="rId4"/>
          <a:srcRect l="5254"/>
          <a:stretch>
            <a:fillRect/>
          </a:stretch>
        </p:blipFill>
        <p:spPr>
          <a:xfrm>
            <a:off x="6703695" y="2995295"/>
            <a:ext cx="4271645" cy="337121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838200" y="2357120"/>
            <a:ext cx="10515600" cy="2123440"/>
          </a:xfrm>
        </p:spPr>
        <p:txBody>
          <a:bodyPr>
            <a:noAutofit/>
          </a:bodyPr>
          <a:lstStyle/>
          <a:p>
            <a:r>
              <a:rPr lang="en-US" sz="8000" b="1">
                <a:ln>
                  <a:solidFill>
                    <a:sysClr val="windowText" lastClr="000000"/>
                  </a:solidFill>
                </a:ln>
                <a:solidFill>
                  <a:srgbClr val="FF6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 is  one  rule ...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/>
        </p:nvSpPr>
        <p:spPr>
          <a:xfrm>
            <a:off x="7933055" y="1671320"/>
            <a:ext cx="1823720" cy="1324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6715125" y="2995295"/>
            <a:ext cx="4260215" cy="3370580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lnSpc>
                <a:spcPct val="130000"/>
              </a:lnSpc>
              <a:buNone/>
            </a:pPr>
            <a:r>
              <a:rPr lang="en-US" sz="6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6715125" y="1535430"/>
            <a:ext cx="4260215" cy="1228725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en-US" sz="5400">
                <a:latin typeface="Arial" panose="020B0604020202020204" pitchFamily="34" charset="0"/>
                <a:cs typeface="Arial" panose="020B0604020202020204" pitchFamily="34" charset="0"/>
              </a:rPr>
              <a:t>boardgame</a:t>
            </a:r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218440" y="209550"/>
            <a:ext cx="11755755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>
                <a:ln>
                  <a:solidFill>
                    <a:sysClr val="windowText" lastClr="000000"/>
                  </a:solidFill>
                </a:ln>
                <a:solidFill>
                  <a:srgbClr val="8B55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 do  you  want ?   Why ?</a:t>
            </a:r>
          </a:p>
        </p:txBody>
      </p:sp>
      <p:sp>
        <p:nvSpPr>
          <p:cNvPr id="10" name="Content Placeholder 2"/>
          <p:cNvSpPr>
            <a:spLocks noGrp="1"/>
          </p:cNvSpPr>
          <p:nvPr/>
        </p:nvSpPr>
        <p:spPr>
          <a:xfrm>
            <a:off x="1298575" y="2995930"/>
            <a:ext cx="4260215" cy="3370580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lnSpc>
                <a:spcPct val="130000"/>
              </a:lnSpc>
              <a:buNone/>
            </a:pPr>
            <a:r>
              <a:rPr lang="en-US" sz="6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Content Placeholder 2"/>
          <p:cNvSpPr>
            <a:spLocks noGrp="1"/>
          </p:cNvSpPr>
          <p:nvPr/>
        </p:nvSpPr>
        <p:spPr>
          <a:xfrm>
            <a:off x="1298575" y="1535430"/>
            <a:ext cx="4260215" cy="1228725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en-US" sz="5400">
                <a:latin typeface="Arial" panose="020B0604020202020204" pitchFamily="34" charset="0"/>
                <a:cs typeface="Arial" panose="020B0604020202020204" pitchFamily="34" charset="0"/>
              </a:rPr>
              <a:t>video game</a:t>
            </a:r>
          </a:p>
        </p:txBody>
      </p:sp>
      <p:pic>
        <p:nvPicPr>
          <p:cNvPr id="3" name="Content Placeholder 2" descr="images (31)"/>
          <p:cNvPicPr>
            <a:picLocks noGrp="1" noChangeAspect="1"/>
          </p:cNvPicPr>
          <p:nvPr>
            <p:ph idx="1"/>
          </p:nvPr>
        </p:nvPicPr>
        <p:blipFill>
          <a:blip r:embed="rId3"/>
          <a:srcRect l="3269" r="5379"/>
          <a:stretch>
            <a:fillRect/>
          </a:stretch>
        </p:blipFill>
        <p:spPr>
          <a:xfrm>
            <a:off x="6714490" y="2995295"/>
            <a:ext cx="4260850" cy="3371215"/>
          </a:xfrm>
          <a:prstGeom prst="rect">
            <a:avLst/>
          </a:prstGeom>
        </p:spPr>
      </p:pic>
      <p:pic>
        <p:nvPicPr>
          <p:cNvPr id="9" name="Content Placeholder 8" descr="images (30)"/>
          <p:cNvPicPr>
            <a:picLocks noGrp="1" noChangeAspect="1"/>
          </p:cNvPicPr>
          <p:nvPr>
            <p:ph sz="half" idx="2"/>
          </p:nvPr>
        </p:nvPicPr>
        <p:blipFill>
          <a:blip r:embed="rId4"/>
          <a:srcRect l="5254"/>
          <a:stretch>
            <a:fillRect/>
          </a:stretch>
        </p:blipFill>
        <p:spPr>
          <a:xfrm>
            <a:off x="1287145" y="2995930"/>
            <a:ext cx="4271645" cy="33712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/>
        </p:nvSpPr>
        <p:spPr>
          <a:xfrm>
            <a:off x="7933055" y="1671320"/>
            <a:ext cx="1823720" cy="1324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6715125" y="2995295"/>
            <a:ext cx="4260215" cy="3370580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lnSpc>
                <a:spcPct val="130000"/>
              </a:lnSpc>
              <a:buNone/>
            </a:pPr>
            <a:r>
              <a:rPr lang="en-US" sz="6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6715125" y="1535430"/>
            <a:ext cx="4260215" cy="1228725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en-US" sz="5400">
                <a:latin typeface="Arial" panose="020B0604020202020204" pitchFamily="34" charset="0"/>
                <a:cs typeface="Arial" panose="020B0604020202020204" pitchFamily="34" charset="0"/>
              </a:rPr>
              <a:t>candy</a:t>
            </a:r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218440" y="209550"/>
            <a:ext cx="11755755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>
                <a:ln>
                  <a:solidFill>
                    <a:sysClr val="windowText" lastClr="000000"/>
                  </a:solidFill>
                </a:ln>
                <a:solidFill>
                  <a:srgbClr val="8B55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 do  you  want ?   Why ?</a:t>
            </a:r>
          </a:p>
        </p:txBody>
      </p:sp>
      <p:sp>
        <p:nvSpPr>
          <p:cNvPr id="10" name="Content Placeholder 2"/>
          <p:cNvSpPr>
            <a:spLocks noGrp="1"/>
          </p:cNvSpPr>
          <p:nvPr/>
        </p:nvSpPr>
        <p:spPr>
          <a:xfrm>
            <a:off x="1298575" y="2995930"/>
            <a:ext cx="4260215" cy="3370580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lnSpc>
                <a:spcPct val="130000"/>
              </a:lnSpc>
              <a:buNone/>
            </a:pPr>
            <a:r>
              <a:rPr lang="en-US" sz="6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Content Placeholder 2"/>
          <p:cNvSpPr>
            <a:spLocks noGrp="1"/>
          </p:cNvSpPr>
          <p:nvPr/>
        </p:nvSpPr>
        <p:spPr>
          <a:xfrm>
            <a:off x="1298575" y="1535430"/>
            <a:ext cx="4260215" cy="1228725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en-US" sz="5400">
                <a:latin typeface="Arial" panose="020B0604020202020204" pitchFamily="34" charset="0"/>
                <a:cs typeface="Arial" panose="020B0604020202020204" pitchFamily="34" charset="0"/>
              </a:rPr>
              <a:t>chocolate</a:t>
            </a:r>
          </a:p>
        </p:txBody>
      </p:sp>
      <p:pic>
        <p:nvPicPr>
          <p:cNvPr id="8" name="Content Placeholder 7" descr="images (32)"/>
          <p:cNvPicPr>
            <a:picLocks noGrp="1" noChangeAspect="1"/>
          </p:cNvPicPr>
          <p:nvPr>
            <p:ph idx="1"/>
          </p:nvPr>
        </p:nvPicPr>
        <p:blipFill>
          <a:blip r:embed="rId3"/>
          <a:srcRect t="9908"/>
          <a:stretch>
            <a:fillRect/>
          </a:stretch>
        </p:blipFill>
        <p:spPr>
          <a:xfrm>
            <a:off x="1298575" y="2995295"/>
            <a:ext cx="4265295" cy="3371850"/>
          </a:xfrm>
          <a:prstGeom prst="rect">
            <a:avLst/>
          </a:prstGeom>
        </p:spPr>
      </p:pic>
      <p:pic>
        <p:nvPicPr>
          <p:cNvPr id="2" name="Content Placeholder 9" descr="images (33)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5760" y="2995930"/>
            <a:ext cx="4259580" cy="33705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/>
        </p:nvSpPr>
        <p:spPr>
          <a:xfrm>
            <a:off x="7933055" y="1671320"/>
            <a:ext cx="1823720" cy="1324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6715125" y="2995295"/>
            <a:ext cx="4260215" cy="3370580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lnSpc>
                <a:spcPct val="130000"/>
              </a:lnSpc>
              <a:buNone/>
            </a:pPr>
            <a:r>
              <a:rPr lang="en-US" sz="6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6715125" y="1535430"/>
            <a:ext cx="4260215" cy="1228725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en-US" sz="5400">
                <a:latin typeface="Arial" panose="020B0604020202020204" pitchFamily="34" charset="0"/>
                <a:cs typeface="Arial" panose="020B0604020202020204" pitchFamily="34" charset="0"/>
              </a:rPr>
              <a:t>gloves</a:t>
            </a:r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218440" y="209550"/>
            <a:ext cx="11755755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>
                <a:ln>
                  <a:solidFill>
                    <a:sysClr val="windowText" lastClr="000000"/>
                  </a:solidFill>
                </a:ln>
                <a:solidFill>
                  <a:srgbClr val="8B55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 do  you  want ?   Why ?</a:t>
            </a:r>
          </a:p>
        </p:txBody>
      </p:sp>
      <p:sp>
        <p:nvSpPr>
          <p:cNvPr id="10" name="Content Placeholder 2"/>
          <p:cNvSpPr>
            <a:spLocks noGrp="1"/>
          </p:cNvSpPr>
          <p:nvPr/>
        </p:nvSpPr>
        <p:spPr>
          <a:xfrm>
            <a:off x="1298575" y="2995930"/>
            <a:ext cx="4260215" cy="3370580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lnSpc>
                <a:spcPct val="130000"/>
              </a:lnSpc>
              <a:buNone/>
            </a:pPr>
            <a:r>
              <a:rPr lang="en-US" sz="6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Content Placeholder 2"/>
          <p:cNvSpPr>
            <a:spLocks noGrp="1"/>
          </p:cNvSpPr>
          <p:nvPr/>
        </p:nvSpPr>
        <p:spPr>
          <a:xfrm>
            <a:off x="1298575" y="1535430"/>
            <a:ext cx="4260215" cy="1228725"/>
          </a:xfrm>
          <a:prstGeom prst="rect">
            <a:avLst/>
          </a:prstGeom>
          <a:ln>
            <a:solidFill>
              <a:srgbClr val="BF64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en-US" sz="5400">
                <a:latin typeface="Arial" panose="020B0604020202020204" pitchFamily="34" charset="0"/>
                <a:cs typeface="Arial" panose="020B0604020202020204" pitchFamily="34" charset="0"/>
              </a:rPr>
              <a:t>socks</a:t>
            </a:r>
          </a:p>
        </p:txBody>
      </p:sp>
      <p:pic>
        <p:nvPicPr>
          <p:cNvPr id="12" name="Content Placeholder 11" descr="images (34)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98575" y="2995295"/>
            <a:ext cx="4260215" cy="3370580"/>
          </a:xfrm>
          <a:prstGeom prst="rect">
            <a:avLst/>
          </a:prstGeom>
        </p:spPr>
      </p:pic>
      <p:pic>
        <p:nvPicPr>
          <p:cNvPr id="13" name="Content Placeholder 12" descr="images (35)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715125" y="2995295"/>
            <a:ext cx="4260215" cy="33369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164</Words>
  <Application>Microsoft Office PowerPoint</Application>
  <PresentationFormat>ワイド画面</PresentationFormat>
  <Paragraphs>70</Paragraphs>
  <Slides>16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What  gifts  do  you  want ?</vt:lpstr>
      <vt:lpstr>Which  do  you  want ?</vt:lpstr>
      <vt:lpstr>Let’s   try !</vt:lpstr>
      <vt:lpstr>PowerPoint プレゼンテーション</vt:lpstr>
      <vt:lpstr>I  want ...           Because ...</vt:lpstr>
      <vt:lpstr>There  is  one  rule ...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Finally ...</vt:lpstr>
      <vt:lpstr>What  gift  is  the  best ?</vt:lpstr>
      <vt:lpstr>What  gift  is  the  best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 gifts  do  you  want ?</dc:title>
  <dc:creator/>
  <cp:lastModifiedBy>弥富市教育委員会</cp:lastModifiedBy>
  <cp:revision>55</cp:revision>
  <dcterms:created xsi:type="dcterms:W3CDTF">2021-12-13T05:52:00Z</dcterms:created>
  <dcterms:modified xsi:type="dcterms:W3CDTF">2022-06-08T05:10:12Z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1033-11.2.0.10382</vt:lpwstr>
  </property>
  <property fmtid="{D5CDD505-2E9C-101B-9397-08002B2CF9AE}" pid="3" name="ICV">
    <vt:lpwstr>F91A99A0F74C4E82B1F3D0710E245725</vt:lpwstr>
  </property>
</Properties>
</file>