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28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EC91D6-15AF-33F9-E6C8-A21E70F1C8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F301FAF-547F-6D3E-F46E-3B7514ACE3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3FD6BE-4F6D-E54C-0839-3024042B1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BBF-97B9-4A5F-B68E-81E3C93F8091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A9C369-B0FB-B856-647E-C7E65F545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95C4B4-1ABE-00A1-2326-C2C90EBD9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E1EB-C402-44B7-AD19-899AC52CC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290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67AF22-2F42-CC0B-CC71-1905D0D36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11D3462-240F-5388-57C7-18E56DE22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160735-B200-8398-F528-6890877CC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BBF-97B9-4A5F-B68E-81E3C93F8091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849BD7-B2BA-5FA7-2ECA-4F2E669D0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04931C-CEB9-1EC4-F11D-1C0F4FAC2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E1EB-C402-44B7-AD19-899AC52CC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1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E5FACEC-B54A-D9BB-C984-1F83C84E39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8E57FC4-39AA-7403-BA32-6EA7922EAE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EF625E-8DC5-AD67-C165-372FE774A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BBF-97B9-4A5F-B68E-81E3C93F8091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DD8BDD-2E11-E043-07F9-38CF0EA7C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0DB7F5-A213-7D28-0A6C-BA85AF2E7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E1EB-C402-44B7-AD19-899AC52CC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015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1B8031-8B94-A289-62F7-BE404FB68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861989-00A1-322C-52D2-52ED0E19E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7C46C2-B6B5-19C1-4ABC-8D08AB3D8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BBF-97B9-4A5F-B68E-81E3C93F8091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BDC6CB-3AA6-974F-7EB4-4944EC568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61CD87-24F6-1638-4F86-0F4808D4C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E1EB-C402-44B7-AD19-899AC52CC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81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1A3328-F5E1-946F-8B2C-4EE27915D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192805B-3808-95C7-451C-62366E60A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0693C4-1E78-5263-0255-6B20C01B6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BBF-97B9-4A5F-B68E-81E3C93F8091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6B51F8-5B76-FC85-CFB2-8D7FC05D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C18669-6E3D-080A-2D33-98D028BDF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E1EB-C402-44B7-AD19-899AC52CC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26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8FF696-BB09-68C6-4AF5-B74F13573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FCD558-9890-16FD-2FCD-4A978CF385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FF8A2E5-7EB9-190F-0EAC-FA27FF7EB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9268AAF-A1D9-84FA-842B-20A7088C0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BBF-97B9-4A5F-B68E-81E3C93F8091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FE0B3D3-8E5E-EF9A-A8AB-CECB950A8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CCF7D23-22FC-2AA6-6AB1-5D31827CA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E1EB-C402-44B7-AD19-899AC52CC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26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B2401D-6115-20D0-B4C5-19814C222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DA6A26F-9B1F-EB75-166F-2662DC29E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DED6E2C-E452-2CC7-8180-D56325E6C7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0BCD6A7-0B15-9B97-38B1-734A0243F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B7A861D-D433-CB98-B4B1-9433422523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4581FE-F0FC-6D1A-51C9-BF4127B1E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BBF-97B9-4A5F-B68E-81E3C93F8091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31BAE52-2957-3BE8-0549-6CC831E6C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A247B72-1C51-EFEF-B8C1-C7065E8BF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E1EB-C402-44B7-AD19-899AC52CC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858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403D20-935B-C7DC-0B87-FB80EBD11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38F4D89-E613-FA33-ECBA-1364D53D1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BBF-97B9-4A5F-B68E-81E3C93F8091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1774AA6-F08E-7551-83E7-9DA2BD313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A1E0739-F886-6E1E-C205-724E0A8BF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E1EB-C402-44B7-AD19-899AC52CC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70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6F64483-12CE-AFF1-CF2C-0B7B0202D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BBF-97B9-4A5F-B68E-81E3C93F8091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41673A9-CC56-43A1-5D2D-3FCE6662E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F177AFB-EE4C-C6AB-2977-817AC9FB2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E1EB-C402-44B7-AD19-899AC52CC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88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E78312-D261-8DDE-1A85-EDE4C3BF3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9FDC36-A760-A7CC-D26B-3D19FABBB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428E50-BB6E-34F8-C01B-16E39E322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AF1221-2C5E-9697-1FAE-0B37B94CF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BBF-97B9-4A5F-B68E-81E3C93F8091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0750C35-E4D0-20CA-2E0C-387C361D0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D8AB16B-88C5-4F47-5082-2CF70F0BF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E1EB-C402-44B7-AD19-899AC52CC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94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31A156-3D2E-0C0C-A0B8-99E3E5CB6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B6E67FE-86D5-6BDD-0307-BA45397BCC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6AA9BC6-601B-FCDF-E1BD-332E27111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0F6BF10-BA12-D67D-3314-92E71CE14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BBF-97B9-4A5F-B68E-81E3C93F8091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1EA5B5A-42CF-087C-C7C1-142993DE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C5FA5A2-D9CE-3954-E2CF-42095F068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E1EB-C402-44B7-AD19-899AC52CC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76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B6D798F-33B1-B292-81F6-FA79BAEA4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303A5CF-A48D-6993-BE1E-5DEAAE172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61BEB1-2524-DA42-AC33-39C244C05F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2BBBF-97B9-4A5F-B68E-81E3C93F8091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875953-C6E8-B5BA-788E-3D5813E843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EF97F6-8516-E8C8-2902-8B11D47453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CE1EB-C402-44B7-AD19-899AC52CC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85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D28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3EF19F8-30B5-3062-3278-FB0D3C0135A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00"/>
          <a:stretch/>
        </p:blipFill>
        <p:spPr bwMode="auto">
          <a:xfrm>
            <a:off x="3295371" y="419886"/>
            <a:ext cx="5925103" cy="643811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05EE226B-E534-6630-B16F-BC25047C3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923" y="222251"/>
            <a:ext cx="9144000" cy="2387600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/>
          <a:lstStyle/>
          <a:p>
            <a:r>
              <a:rPr kumimoji="1" lang="en-US" altLang="ja-JP" dirty="0"/>
              <a:t>Race to the Haunted Mansion</a:t>
            </a:r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8774C9D-3B46-5842-FDFB-EF7AF28DA9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4031" y="5549583"/>
            <a:ext cx="1308417" cy="1308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356F696E-3588-0E87-C486-8201D90FF8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0" y="5497195"/>
            <a:ext cx="1360805" cy="1360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98B9963A-3FC8-189F-4383-7955B3CC67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039" y="4518678"/>
            <a:ext cx="2117071" cy="211707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2DA65155-BC30-8421-AA21-332C55FBE9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4820" y="1656398"/>
            <a:ext cx="2244090" cy="2244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BA6AC6C4-BE2A-E007-8513-DD3942FCBE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998" y="5577213"/>
            <a:ext cx="1308417" cy="1308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6E056A94-4861-54ED-0F26-11F725DB3E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9028" y="4869180"/>
            <a:ext cx="1308417" cy="13084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1175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FAFA4B00-7FCF-781C-DEC6-A3C3C92DA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891" y="-113846"/>
            <a:ext cx="3653252" cy="1325563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kumimoji="1" lang="en-US" altLang="ja-JP" b="1" dirty="0"/>
              <a:t>Vocabulary</a:t>
            </a:r>
            <a:endParaRPr kumimoji="1" lang="ja-JP" altLang="en-US" b="1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8E39C42-240A-E41E-CF8F-9096788CA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06" y="1380071"/>
            <a:ext cx="2450078" cy="2670145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120D7A12-F804-F3D5-AF94-29FC5B7171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3800" y="1314846"/>
            <a:ext cx="2548867" cy="273537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1659B1A2-EFF9-9456-99ED-234ADC7080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2265" y="1211717"/>
            <a:ext cx="1997287" cy="269264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6FB13A03-5378-DBB0-C8B8-DD96FBCB70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17618" y="1380071"/>
            <a:ext cx="1633493" cy="2683596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306A798D-D426-CD4F-E9AE-A23840C049E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455" y="4225089"/>
            <a:ext cx="2108000" cy="214476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076A2FD6-A6E5-9764-D3D5-03F5219591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68784" y="4225089"/>
            <a:ext cx="1774882" cy="2191061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FF519CEB-9D9C-7C70-57C8-B7781454DBB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48397" y="4247521"/>
            <a:ext cx="1633492" cy="2146194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ED57968A-5E73-41BB-A7D2-23511D86713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75083" y="4211025"/>
            <a:ext cx="1922434" cy="221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25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E50187-EED7-64D1-BB58-4EED3FE5E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9777" y="-142875"/>
            <a:ext cx="1681123" cy="1325563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kumimoji="1" lang="en-US" altLang="ja-JP" b="1" dirty="0"/>
              <a:t>Rules</a:t>
            </a:r>
            <a:endParaRPr kumimoji="1" lang="ja-JP" altLang="en-US" b="1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4B71F3D-CE52-8F8C-8092-B6983C92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47" y="690124"/>
            <a:ext cx="8586827" cy="6030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910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F26885-DE97-F3E8-852A-97E0F3A9E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032" y="315320"/>
            <a:ext cx="10515600" cy="1325563"/>
          </a:xfrm>
        </p:spPr>
        <p:txBody>
          <a:bodyPr/>
          <a:lstStyle/>
          <a:p>
            <a:r>
              <a:rPr kumimoji="1" lang="en-US" altLang="ja-JP" u="sng" dirty="0"/>
              <a:t>Examples:</a:t>
            </a:r>
            <a:endParaRPr kumimoji="1" lang="ja-JP" altLang="en-US" u="sng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3803D3-EF0D-DC59-93E5-BE91B25CE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2032" y="1470693"/>
            <a:ext cx="10515600" cy="1054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sz="3600" dirty="0"/>
              <a:t>He (drink) blood.</a:t>
            </a:r>
            <a:br>
              <a:rPr kumimoji="1" lang="en-US" altLang="ja-JP" sz="3600" dirty="0"/>
            </a:br>
            <a:endParaRPr kumimoji="1" lang="ja-JP" altLang="en-US" sz="3600" dirty="0"/>
          </a:p>
        </p:txBody>
      </p:sp>
      <p:pic>
        <p:nvPicPr>
          <p:cNvPr id="5" name="グラフィックス 4" descr="右向き指示マーク 単色塗りつぶし">
            <a:extLst>
              <a:ext uri="{FF2B5EF4-FFF2-40B4-BE49-F238E27FC236}">
                <a16:creationId xmlns:a16="http://schemas.microsoft.com/office/drawing/2014/main" id="{3A5996D4-8618-AEE2-268E-62864E2B86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7168" y="1895459"/>
            <a:ext cx="914400" cy="914400"/>
          </a:xfrm>
          <a:prstGeom prst="rect">
            <a:avLst/>
          </a:prstGeom>
        </p:spPr>
      </p:pic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EBD10F1E-7A57-746F-1836-2EC773B41D3C}"/>
              </a:ext>
            </a:extLst>
          </p:cNvPr>
          <p:cNvSpPr txBox="1">
            <a:spLocks/>
          </p:cNvSpPr>
          <p:nvPr/>
        </p:nvSpPr>
        <p:spPr>
          <a:xfrm>
            <a:off x="1012032" y="2015460"/>
            <a:ext cx="10515600" cy="1189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/>
              <a:t>He </a:t>
            </a:r>
            <a:r>
              <a:rPr lang="en-US" altLang="ja-JP" sz="3600" b="1" dirty="0"/>
              <a:t>drink</a:t>
            </a:r>
            <a:r>
              <a:rPr lang="en-US" altLang="ja-JP" sz="3600" b="1" dirty="0">
                <a:solidFill>
                  <a:schemeClr val="accent2"/>
                </a:solidFill>
              </a:rPr>
              <a:t>s</a:t>
            </a:r>
            <a:r>
              <a:rPr lang="en-US" altLang="ja-JP" sz="3600" dirty="0">
                <a:solidFill>
                  <a:schemeClr val="accent2"/>
                </a:solidFill>
              </a:rPr>
              <a:t> </a:t>
            </a:r>
            <a:r>
              <a:rPr lang="en-US" altLang="ja-JP" sz="3600" dirty="0"/>
              <a:t>blood.</a:t>
            </a:r>
          </a:p>
          <a:p>
            <a:endParaRPr lang="ja-JP" altLang="en-US" sz="3600" dirty="0"/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96174129-3B9C-2CDF-A3D7-A66BF9ACB8AD}"/>
              </a:ext>
            </a:extLst>
          </p:cNvPr>
          <p:cNvSpPr txBox="1">
            <a:spLocks/>
          </p:cNvSpPr>
          <p:nvPr/>
        </p:nvSpPr>
        <p:spPr>
          <a:xfrm>
            <a:off x="938212" y="2975566"/>
            <a:ext cx="10515600" cy="1189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/>
              <a:t>Dracula (does) like the sun.</a:t>
            </a:r>
          </a:p>
          <a:p>
            <a:endParaRPr lang="ja-JP" altLang="en-US" dirty="0"/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12CDD559-74D9-DE36-D06D-9D19BE1B4CB8}"/>
              </a:ext>
            </a:extLst>
          </p:cNvPr>
          <p:cNvSpPr txBox="1">
            <a:spLocks/>
          </p:cNvSpPr>
          <p:nvPr/>
        </p:nvSpPr>
        <p:spPr>
          <a:xfrm>
            <a:off x="938212" y="3654616"/>
            <a:ext cx="10515600" cy="1189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/>
              <a:t>Dracula </a:t>
            </a:r>
            <a:r>
              <a:rPr lang="en-US" altLang="ja-JP" sz="3600" b="1" dirty="0"/>
              <a:t>does</a:t>
            </a:r>
            <a:r>
              <a:rPr lang="en-US" altLang="ja-JP" sz="3600" b="1" dirty="0">
                <a:solidFill>
                  <a:schemeClr val="accent2"/>
                </a:solidFill>
              </a:rPr>
              <a:t>n’t</a:t>
            </a:r>
            <a:r>
              <a:rPr lang="en-US" altLang="ja-JP" sz="3600" dirty="0"/>
              <a:t> like the sun.</a:t>
            </a:r>
          </a:p>
          <a:p>
            <a:endParaRPr lang="ja-JP" altLang="en-US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C29196B-2425-D331-EA97-A636BC7C9A7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582" y="114922"/>
            <a:ext cx="1326608" cy="132660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B4E2B051-8FE9-3BCD-95DA-6087661F496E}"/>
              </a:ext>
            </a:extLst>
          </p:cNvPr>
          <p:cNvSpPr txBox="1">
            <a:spLocks/>
          </p:cNvSpPr>
          <p:nvPr/>
        </p:nvSpPr>
        <p:spPr>
          <a:xfrm>
            <a:off x="938212" y="4657559"/>
            <a:ext cx="10515600" cy="1189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/>
              <a:t>The grim reaper (does) come for the living. It (come) for the dead.</a:t>
            </a:r>
          </a:p>
          <a:p>
            <a:endParaRPr lang="ja-JP" altLang="en-US" dirty="0"/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08FE2AB2-F033-52D7-0A09-1C0972628231}"/>
              </a:ext>
            </a:extLst>
          </p:cNvPr>
          <p:cNvSpPr txBox="1">
            <a:spLocks/>
          </p:cNvSpPr>
          <p:nvPr/>
        </p:nvSpPr>
        <p:spPr>
          <a:xfrm>
            <a:off x="1001486" y="5705626"/>
            <a:ext cx="10452326" cy="1189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/>
              <a:t>The grim reaper </a:t>
            </a:r>
            <a:r>
              <a:rPr lang="en-US" altLang="ja-JP" sz="3600" b="1" dirty="0"/>
              <a:t>does</a:t>
            </a:r>
            <a:r>
              <a:rPr lang="en-US" altLang="ja-JP" sz="3600" b="1" dirty="0">
                <a:solidFill>
                  <a:schemeClr val="accent2"/>
                </a:solidFill>
              </a:rPr>
              <a:t>n’t</a:t>
            </a:r>
            <a:r>
              <a:rPr lang="en-US" altLang="ja-JP" sz="3600" dirty="0"/>
              <a:t> come for the living. It </a:t>
            </a:r>
            <a:r>
              <a:rPr lang="en-US" altLang="ja-JP" sz="3600" b="1" dirty="0"/>
              <a:t>come</a:t>
            </a:r>
            <a:r>
              <a:rPr lang="en-US" altLang="ja-JP" sz="3600" b="1" dirty="0">
                <a:solidFill>
                  <a:schemeClr val="accent2"/>
                </a:solidFill>
              </a:rPr>
              <a:t>s</a:t>
            </a:r>
            <a:r>
              <a:rPr lang="en-US" altLang="ja-JP" sz="3600" dirty="0"/>
              <a:t> for the dead.</a:t>
            </a:r>
          </a:p>
          <a:p>
            <a:endParaRPr lang="ja-JP" altLang="en-US" dirty="0"/>
          </a:p>
        </p:txBody>
      </p:sp>
      <p:pic>
        <p:nvPicPr>
          <p:cNvPr id="12" name="グラフィックス 11" descr="右向き指示マーク 単色塗りつぶし">
            <a:extLst>
              <a:ext uri="{FF2B5EF4-FFF2-40B4-BE49-F238E27FC236}">
                <a16:creationId xmlns:a16="http://schemas.microsoft.com/office/drawing/2014/main" id="{F61BA487-1538-39C8-0E15-AAD790B1F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7168" y="3524372"/>
            <a:ext cx="914400" cy="914400"/>
          </a:xfrm>
          <a:prstGeom prst="rect">
            <a:avLst/>
          </a:prstGeom>
        </p:spPr>
      </p:pic>
      <p:pic>
        <p:nvPicPr>
          <p:cNvPr id="13" name="グラフィックス 12" descr="右向き指示マーク 単色塗りつぶし">
            <a:extLst>
              <a:ext uri="{FF2B5EF4-FFF2-40B4-BE49-F238E27FC236}">
                <a16:creationId xmlns:a16="http://schemas.microsoft.com/office/drawing/2014/main" id="{0845369B-C0F8-AE1F-F49E-36853F5C9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632" y="560818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12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68</Words>
  <Application>Microsoft Office PowerPoint</Application>
  <PresentationFormat>ワイド画面</PresentationFormat>
  <Paragraphs>10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Race to the Haunted Mansion</vt:lpstr>
      <vt:lpstr>Vocabulary</vt:lpstr>
      <vt:lpstr>Rules</vt:lpstr>
      <vt:lpstr>Examples: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Race to the Haunted Mansion</dc:title>
  <dc:creator>コンラド ヴァーガス ヴァレンチナ</dc:creator>
  <cp:lastModifiedBy>コンラド ヴァーガス ヴァレンチナ</cp:lastModifiedBy>
  <cp:revision>5</cp:revision>
  <dcterms:created xsi:type="dcterms:W3CDTF">2023-10-03T00:09:43Z</dcterms:created>
  <dcterms:modified xsi:type="dcterms:W3CDTF">2023-10-31T23:19:27Z</dcterms:modified>
</cp:coreProperties>
</file>