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9"/>
  </p:notesMasterIdLst>
  <p:sldIdLst>
    <p:sldId id="256" r:id="rId2"/>
    <p:sldId id="258" r:id="rId3"/>
    <p:sldId id="262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72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9" r:id="rId23"/>
    <p:sldId id="280" r:id="rId24"/>
    <p:sldId id="281" r:id="rId25"/>
    <p:sldId id="282" r:id="rId26"/>
    <p:sldId id="284" r:id="rId27"/>
    <p:sldId id="283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5" d="100"/>
          <a:sy n="85" d="100"/>
        </p:scale>
        <p:origin x="547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E5C84-F12B-455A-819A-E0FD7DAFBCF5}" type="datetimeFigureOut">
              <a:rPr kumimoji="1" lang="ja-JP" altLang="en-US" smtClean="0"/>
              <a:t>2022/4/18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122A8-B28E-41C6-812A-C77D6C86FA3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70821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2022/4/18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8357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2022/4/18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5385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2022/4/18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7134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2022/4/18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133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2022/4/18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1620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2022/4/18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022300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2022/4/18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6959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2022/4/18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46939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2022/4/18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38766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2022/4/18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20487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2022/4/18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12616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2022/4/18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0860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2022/4/18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4375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2022/4/18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8312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2022/4/18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0820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2022/4/18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5816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2022/4/18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27532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4762D402-B268-48C5-8F87-13527845DB29}" type="datetimeFigureOut">
              <a:rPr kumimoji="1" lang="ja-JP" altLang="en-US" smtClean="0"/>
              <a:t>2022/4/18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62791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0.xml"/><Relationship Id="rId18" Type="http://schemas.openxmlformats.org/officeDocument/2006/relationships/slide" Target="slide11.xml"/><Relationship Id="rId26" Type="http://schemas.openxmlformats.org/officeDocument/2006/relationships/slide" Target="slide27.xml"/><Relationship Id="rId3" Type="http://schemas.openxmlformats.org/officeDocument/2006/relationships/slide" Target="slide8.xml"/><Relationship Id="rId21" Type="http://schemas.openxmlformats.org/officeDocument/2006/relationships/slide" Target="slide26.xml"/><Relationship Id="rId7" Type="http://schemas.openxmlformats.org/officeDocument/2006/relationships/slide" Target="slide4.xml"/><Relationship Id="rId12" Type="http://schemas.openxmlformats.org/officeDocument/2006/relationships/slide" Target="slide5.xml"/><Relationship Id="rId17" Type="http://schemas.openxmlformats.org/officeDocument/2006/relationships/slide" Target="slide6.xml"/><Relationship Id="rId25" Type="http://schemas.openxmlformats.org/officeDocument/2006/relationships/slide" Target="slide22.xml"/><Relationship Id="rId2" Type="http://schemas.openxmlformats.org/officeDocument/2006/relationships/slide" Target="slide3.xml"/><Relationship Id="rId16" Type="http://schemas.openxmlformats.org/officeDocument/2006/relationships/slide" Target="slide25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11" Type="http://schemas.openxmlformats.org/officeDocument/2006/relationships/slide" Target="slide24.xml"/><Relationship Id="rId24" Type="http://schemas.openxmlformats.org/officeDocument/2006/relationships/slide" Target="slide17.xml"/><Relationship Id="rId5" Type="http://schemas.openxmlformats.org/officeDocument/2006/relationships/slide" Target="slide18.xml"/><Relationship Id="rId15" Type="http://schemas.openxmlformats.org/officeDocument/2006/relationships/slide" Target="slide20.xml"/><Relationship Id="rId23" Type="http://schemas.openxmlformats.org/officeDocument/2006/relationships/slide" Target="slide12.xml"/><Relationship Id="rId10" Type="http://schemas.openxmlformats.org/officeDocument/2006/relationships/slide" Target="slide19.xml"/><Relationship Id="rId19" Type="http://schemas.openxmlformats.org/officeDocument/2006/relationships/slide" Target="slide16.xml"/><Relationship Id="rId4" Type="http://schemas.openxmlformats.org/officeDocument/2006/relationships/slide" Target="slide13.xml"/><Relationship Id="rId9" Type="http://schemas.openxmlformats.org/officeDocument/2006/relationships/slide" Target="slide14.xml"/><Relationship Id="rId14" Type="http://schemas.openxmlformats.org/officeDocument/2006/relationships/slide" Target="slide15.xml"/><Relationship Id="rId22" Type="http://schemas.openxmlformats.org/officeDocument/2006/relationships/slide" Target="slide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905539" y="1979245"/>
            <a:ext cx="9144000" cy="1641490"/>
          </a:xfrm>
        </p:spPr>
        <p:txBody>
          <a:bodyPr>
            <a:noAutofit/>
          </a:bodyPr>
          <a:lstStyle/>
          <a:p>
            <a:r>
              <a:rPr kumimoji="1" lang="en-US" altLang="ja-JP" sz="23900" b="1" dirty="0" smtClean="0">
                <a:solidFill>
                  <a:schemeClr val="tx2"/>
                </a:solidFill>
              </a:rPr>
              <a:t>Jeopardy</a:t>
            </a:r>
            <a:endParaRPr kumimoji="1" lang="ja-JP" altLang="en-US" sz="23900" b="1" dirty="0">
              <a:solidFill>
                <a:schemeClr val="tx2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59224" y="1066800"/>
            <a:ext cx="10672871" cy="827243"/>
          </a:xfrm>
        </p:spPr>
        <p:txBody>
          <a:bodyPr>
            <a:noAutofit/>
          </a:bodyPr>
          <a:lstStyle/>
          <a:p>
            <a:r>
              <a:rPr lang="ja-JP" altLang="en-US" sz="5400" b="1" dirty="0" smtClean="0"/>
              <a:t>１年生 </a:t>
            </a:r>
            <a:r>
              <a:rPr lang="en-US" altLang="ja-JP" sz="5400" b="1" dirty="0" smtClean="0"/>
              <a:t>Numbers</a:t>
            </a:r>
            <a:endParaRPr lang="en-US" altLang="ja-JP" sz="5400" b="1" dirty="0"/>
          </a:p>
        </p:txBody>
      </p:sp>
    </p:spTree>
    <p:extLst>
      <p:ext uri="{BB962C8B-B14F-4D97-AF65-F5344CB8AC3E}">
        <p14:creationId xmlns:p14="http://schemas.microsoft.com/office/powerpoint/2010/main" val="361748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number to letter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692162" y="2793592"/>
            <a:ext cx="9951763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000" b="1" dirty="0" smtClean="0">
                <a:ln w="0"/>
                <a:latin typeface="Century Gothic" panose="020B0502020202020204" pitchFamily="34" charset="0"/>
              </a:rPr>
              <a:t>Thirty-one</a:t>
            </a:r>
            <a:endParaRPr lang="ja-JP" altLang="en-US" sz="16000" b="1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560227" y="144016"/>
            <a:ext cx="2702984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20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31</a:t>
            </a:r>
            <a:endParaRPr lang="ja-JP" altLang="en-US" sz="20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771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number to letter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57" y="2741644"/>
            <a:ext cx="12180743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6000" b="1" dirty="0" smtClean="0">
                <a:ln w="0"/>
                <a:latin typeface="Century Gothic" panose="020B0502020202020204" pitchFamily="34" charset="0"/>
              </a:rPr>
              <a:t>Twenty-nine</a:t>
            </a:r>
            <a:endParaRPr lang="ja-JP" altLang="en-US" sz="16000" b="1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643995" y="144016"/>
            <a:ext cx="2876108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20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29</a:t>
            </a:r>
            <a:endParaRPr lang="ja-JP" altLang="en-US" sz="20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1974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number to letter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288256" y="2700719"/>
            <a:ext cx="9605515" cy="270843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7000" b="1" dirty="0" smtClean="0">
                <a:ln w="0"/>
                <a:latin typeface="Century Gothic" panose="020B0502020202020204" pitchFamily="34" charset="0"/>
              </a:rPr>
              <a:t>eighteen</a:t>
            </a:r>
            <a:endParaRPr lang="ja-JP" altLang="en-US" sz="17000" b="1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517686" y="473422"/>
            <a:ext cx="2877711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20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18</a:t>
            </a:r>
            <a:endParaRPr lang="ja-JP" altLang="en-US" sz="20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385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31228" y="144016"/>
            <a:ext cx="1032926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 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31228" y="374808"/>
            <a:ext cx="11471334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e-n-o</a:t>
            </a:r>
            <a:endParaRPr lang="ja-JP" altLang="en-US" sz="1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873212" y="2286884"/>
            <a:ext cx="4187365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one</a:t>
            </a:r>
            <a:endParaRPr lang="ja-JP" alt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51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83779" y="144016"/>
            <a:ext cx="10276717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 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635456" y="1199442"/>
            <a:ext cx="12614096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	</a:t>
            </a:r>
            <a:r>
              <a:rPr lang="en-US" altLang="ja-JP" sz="1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n-e-n-</a:t>
            </a:r>
            <a:r>
              <a:rPr lang="en-US" altLang="ja-JP" sz="16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</a:t>
            </a:r>
            <a:endParaRPr lang="ja-JP" altLang="en-US" sz="1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544344" y="3562139"/>
            <a:ext cx="6254495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nine</a:t>
            </a:r>
            <a:endParaRPr lang="ja-JP" altLang="en-US" sz="16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28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31228" y="144016"/>
            <a:ext cx="1032926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 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22188" y="806679"/>
            <a:ext cx="12326471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u-r-o-f</a:t>
            </a:r>
            <a:endParaRPr lang="ja-JP" altLang="en-US" sz="1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108807" y="2823213"/>
            <a:ext cx="4102405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four</a:t>
            </a:r>
            <a:endParaRPr lang="ja-JP" alt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142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31228" y="144016"/>
            <a:ext cx="1032926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 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226877" y="704343"/>
            <a:ext cx="1223599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v-e-e-n-s</a:t>
            </a:r>
            <a:endParaRPr lang="ja-JP" altLang="en-US" sz="1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113914" y="2744083"/>
            <a:ext cx="6316153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seven</a:t>
            </a:r>
            <a:endParaRPr lang="ja-JP" alt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81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31228" y="144016"/>
            <a:ext cx="1032926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 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177216" y="1052736"/>
            <a:ext cx="12276083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g-</a:t>
            </a:r>
            <a:r>
              <a:rPr lang="en-US" altLang="ja-JP" sz="16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i</a:t>
            </a:r>
            <a:r>
              <a:rPr lang="en-US" altLang="ja-JP" sz="1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-h-e-t</a:t>
            </a:r>
            <a:endParaRPr lang="en-US" altLang="ja-JP" sz="16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-2187676" y="3607281"/>
            <a:ext cx="12748172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Eight</a:t>
            </a:r>
            <a:endParaRPr lang="ja-JP" alt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5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98688" y="298593"/>
            <a:ext cx="10665878" cy="472443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letter to number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75722" y="1052736"/>
            <a:ext cx="11726384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sixty</a:t>
            </a:r>
            <a:endParaRPr lang="en-US" altLang="ja-JP" sz="16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-691371" y="3592131"/>
            <a:ext cx="13262691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60</a:t>
            </a:r>
            <a:endParaRPr lang="ja-JP" altLang="en-US" sz="1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53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5"/>
            <a:ext cx="11070324" cy="919853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letter to number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952021" y="2656450"/>
            <a:ext cx="10123183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20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100</a:t>
            </a:r>
            <a:endParaRPr lang="ja-JP" altLang="en-US" sz="20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83187" y="837023"/>
            <a:ext cx="11745523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One hundred</a:t>
            </a:r>
            <a:endParaRPr lang="ja-JP" altLang="en-US" sz="14000" dirty="0"/>
          </a:p>
        </p:txBody>
      </p:sp>
    </p:spTree>
    <p:extLst>
      <p:ext uri="{BB962C8B-B14F-4D97-AF65-F5344CB8AC3E}">
        <p14:creationId xmlns:p14="http://schemas.microsoft.com/office/powerpoint/2010/main" val="2418367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5174" y="124013"/>
            <a:ext cx="11529390" cy="850776"/>
          </a:xfrm>
        </p:spPr>
        <p:txBody>
          <a:bodyPr>
            <a:normAutofit fontScale="90000"/>
          </a:bodyPr>
          <a:lstStyle/>
          <a:p>
            <a:r>
              <a:rPr lang="en-US" altLang="ja-JP" sz="6000" b="1" dirty="0">
                <a:solidFill>
                  <a:schemeClr val="accent6"/>
                </a:solidFill>
                <a:latin typeface="Century Gothic" panose="020B0502020202020204" pitchFamily="34" charset="0"/>
              </a:rPr>
              <a:t>Jeopardy</a:t>
            </a:r>
            <a:r>
              <a:rPr lang="en-US" altLang="ja-JP" sz="6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n-US" altLang="ja-JP" sz="6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endParaRPr lang="ja-JP" altLang="en-US" sz="6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5231570"/>
              </p:ext>
            </p:extLst>
          </p:nvPr>
        </p:nvGraphicFramePr>
        <p:xfrm>
          <a:off x="257621" y="972116"/>
          <a:ext cx="11698355" cy="580378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339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9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9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96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396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8898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English to Japanese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aseline="0" dirty="0" smtClean="0"/>
                        <a:t>Number </a:t>
                      </a:r>
                      <a:r>
                        <a:rPr kumimoji="1" lang="ja-JP" altLang="en-US" sz="2800" baseline="0" dirty="0" smtClean="0"/>
                        <a:t>→ </a:t>
                      </a:r>
                      <a:r>
                        <a:rPr kumimoji="1" lang="en-US" altLang="ja-JP" sz="2800" baseline="0" dirty="0" smtClean="0"/>
                        <a:t>letter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800" dirty="0"/>
                        <a:t>Scramble words</a:t>
                      </a:r>
                      <a:endParaRPr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Letter </a:t>
                      </a:r>
                      <a:r>
                        <a:rPr kumimoji="1" lang="ja-JP" altLang="en-US" sz="2800" dirty="0" smtClean="0"/>
                        <a:t>→ </a:t>
                      </a:r>
                      <a:r>
                        <a:rPr kumimoji="1" lang="en-US" altLang="ja-JP" sz="2800" dirty="0" smtClean="0"/>
                        <a:t>Number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Math</a:t>
                      </a:r>
                      <a:endParaRPr kumimoji="1" lang="ja-JP" alt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" action="ppaction://hlinksldjump"/>
                        </a:rPr>
                        <a:t>100</a:t>
                      </a:r>
                      <a:endParaRPr kumimoji="1" lang="en-US" altLang="ja-JP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3" action="ppaction://hlinksldjump"/>
                        </a:rPr>
                        <a:t>100</a:t>
                      </a:r>
                      <a:endParaRPr kumimoji="1" lang="en-US" altLang="ja-JP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4" action="ppaction://hlinksldjump"/>
                        </a:rPr>
                        <a:t>100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5" action="ppaction://hlinksldjump"/>
                        </a:rPr>
                        <a:t>100</a:t>
                      </a:r>
                      <a:endParaRPr kumimoji="1" lang="en-US" altLang="ja-JP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6" action="ppaction://hlinksldjump"/>
                        </a:rPr>
                        <a:t>100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7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8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9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0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1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2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3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4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5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6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7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8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9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0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1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2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3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4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5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6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604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11870424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letter to number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10207" y="3560355"/>
            <a:ext cx="10425954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20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80</a:t>
            </a:r>
            <a:endParaRPr lang="en-US" altLang="ja-JP" sz="20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124998" y="1052736"/>
            <a:ext cx="5391219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Eighty</a:t>
            </a:r>
            <a:endParaRPr lang="ja-JP" altLang="en-US" sz="14000" dirty="0"/>
          </a:p>
        </p:txBody>
      </p:sp>
    </p:spTree>
    <p:extLst>
      <p:ext uri="{BB962C8B-B14F-4D97-AF65-F5344CB8AC3E}">
        <p14:creationId xmlns:p14="http://schemas.microsoft.com/office/powerpoint/2010/main" val="56204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1179129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letter to number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05508" y="1052736"/>
            <a:ext cx="11342077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Seventy</a:t>
            </a:r>
            <a:endParaRPr lang="en-US" altLang="ja-JP" sz="16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966120" y="3361859"/>
            <a:ext cx="9262788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20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70</a:t>
            </a:r>
            <a:endParaRPr lang="ja-JP" altLang="en-US" sz="20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414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11861631" cy="708838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letter to number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-375278" y="2743314"/>
            <a:ext cx="11262946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20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</a:rPr>
              <a:t>11</a:t>
            </a:r>
            <a:endParaRPr lang="en-US" altLang="ja-JP" sz="20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291281" y="783234"/>
            <a:ext cx="5929828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Eleven</a:t>
            </a:r>
            <a:endParaRPr lang="ja-JP" altLang="en-US" sz="14000" dirty="0"/>
          </a:p>
        </p:txBody>
      </p:sp>
    </p:spTree>
    <p:extLst>
      <p:ext uri="{BB962C8B-B14F-4D97-AF65-F5344CB8AC3E}">
        <p14:creationId xmlns:p14="http://schemas.microsoft.com/office/powerpoint/2010/main" val="74022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39869" y="329614"/>
            <a:ext cx="11462079" cy="589936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Math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39869" y="1301412"/>
            <a:ext cx="1135061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Seven + Three =</a:t>
            </a:r>
            <a:endParaRPr lang="ja-JP" altLang="en-US" sz="8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728175" y="1147523"/>
            <a:ext cx="2536414" cy="16312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altLang="ja-JP" sz="10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Ten</a:t>
            </a:r>
            <a:endParaRPr lang="ja-JP" altLang="en-US" sz="100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09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39869" y="0"/>
            <a:ext cx="12243743" cy="1179871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Math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39870" y="1289645"/>
            <a:ext cx="688342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Eleven </a:t>
            </a:r>
            <a:r>
              <a:rPr lang="en-US" altLang="ja-JP" sz="8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+ </a:t>
            </a:r>
            <a:r>
              <a:rPr lang="en-US" altLang="ja-JP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Four </a:t>
            </a:r>
            <a:r>
              <a:rPr lang="en-US" altLang="ja-JP" sz="8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=</a:t>
            </a:r>
            <a:endParaRPr lang="ja-JP" altLang="en-US" sz="8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440282" y="1135756"/>
            <a:ext cx="4590354" cy="16312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altLang="ja-JP" sz="10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Fifteen</a:t>
            </a:r>
            <a:endParaRPr lang="en-US" altLang="ja-JP" sz="10000" b="1" spc="50" dirty="0" smtClean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entury Gothic" panose="020B0502020202020204" pitchFamily="34" charset="0"/>
              <a:ea typeface="AR Pマーカー体E" panose="04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646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39869" y="309716"/>
            <a:ext cx="11344091" cy="881372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Math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86870" y="1191088"/>
            <a:ext cx="1173135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Thirty </a:t>
            </a:r>
            <a:r>
              <a:rPr lang="en-US" altLang="ja-JP" sz="9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+ </a:t>
            </a:r>
            <a:r>
              <a:rPr lang="en-US" altLang="ja-JP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One </a:t>
            </a:r>
            <a:r>
              <a:rPr lang="en-US" altLang="ja-JP" sz="9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=</a:t>
            </a:r>
            <a:endParaRPr lang="ja-JP" altLang="en-US" sz="9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8312728" y="1545031"/>
            <a:ext cx="3471232" cy="8617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altLang="ja-JP" sz="5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Thirty-one</a:t>
            </a:r>
            <a:endParaRPr lang="ja-JP" altLang="en-US" sz="50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73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04799" y="144016"/>
            <a:ext cx="11021961" cy="1091554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Math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52399" y="1235570"/>
            <a:ext cx="11550163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8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Ten </a:t>
            </a:r>
            <a:r>
              <a:rPr lang="en-US" altLang="ja-JP" sz="8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+ </a:t>
            </a:r>
            <a:r>
              <a:rPr lang="en-US" altLang="ja-JP" sz="8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Nine </a:t>
            </a:r>
            <a:r>
              <a:rPr lang="en-US" altLang="ja-JP" sz="8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=</a:t>
            </a:r>
            <a:endParaRPr lang="ja-JP" altLang="en-US" sz="8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806701" y="1358680"/>
            <a:ext cx="4040593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j-lt"/>
              </a:rPr>
              <a:t>Nineteen</a:t>
            </a:r>
            <a:endParaRPr lang="ja-JP" altLang="en-US" sz="72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72456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39869" y="282368"/>
            <a:ext cx="11752131" cy="92700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Math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34108" y="1209368"/>
            <a:ext cx="1126622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Twelve </a:t>
            </a:r>
            <a:r>
              <a:rPr lang="en-US" altLang="ja-JP" sz="8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+ </a:t>
            </a:r>
            <a:r>
              <a:rPr lang="en-US" altLang="ja-JP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Two </a:t>
            </a:r>
            <a:r>
              <a:rPr lang="en-US" altLang="ja-JP" sz="8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=</a:t>
            </a:r>
            <a:endParaRPr lang="ja-JP" altLang="en-US" sz="8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391136" y="1480855"/>
            <a:ext cx="3518911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altLang="ja-JP" sz="54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Fourteen</a:t>
            </a:r>
            <a:endParaRPr lang="ja-JP" altLang="en-US" sz="54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38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Change 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11015" y="1268410"/>
            <a:ext cx="1019828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1" algn="ctr"/>
            <a:r>
              <a:rPr lang="en-US" altLang="ja-JP" sz="1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Thirteen</a:t>
            </a:r>
            <a:r>
              <a:rPr lang="en-US" altLang="ja-JP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endParaRPr lang="en-US" altLang="ja-JP" sz="96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274534" y="3822955"/>
            <a:ext cx="876365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十三</a:t>
            </a:r>
            <a:endParaRPr lang="ja-JP" altLang="en-US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40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Change 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86861" y="1214373"/>
            <a:ext cx="10603523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1" algn="ctr"/>
            <a:r>
              <a:rPr lang="en-US" altLang="ja-JP" sz="16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</a:t>
            </a:r>
            <a:r>
              <a:rPr lang="en-US" altLang="ja-JP" sz="1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hirty</a:t>
            </a:r>
            <a:endParaRPr lang="ja-JP" altLang="en-US" sz="1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530609" y="3439035"/>
            <a:ext cx="265649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三十</a:t>
            </a:r>
            <a:endParaRPr lang="ja-JP" altLang="en-US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46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Change 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406771" y="1020137"/>
            <a:ext cx="8255976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1" algn="ctr"/>
            <a:r>
              <a:rPr lang="en-US" altLang="ja-JP" sz="16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</a:t>
            </a:r>
            <a:r>
              <a:rPr lang="en-US" altLang="ja-JP" sz="1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welve</a:t>
            </a:r>
            <a:endParaRPr lang="ja-JP" altLang="en-US" sz="1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286741" y="3244173"/>
            <a:ext cx="265649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十二</a:t>
            </a:r>
            <a:endParaRPr lang="ja-JP" altLang="en-US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7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Change 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-1" y="1350645"/>
            <a:ext cx="11175023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1" algn="ctr"/>
            <a:r>
              <a:rPr lang="en-US" altLang="ja-JP" sz="1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Twenty</a:t>
            </a:r>
            <a:endParaRPr lang="ja-JP" altLang="en-US" sz="1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-664429" y="3454368"/>
            <a:ext cx="1299710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二十</a:t>
            </a:r>
            <a:endParaRPr lang="ja-JP" altLang="en-US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35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Change 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195374" y="1290412"/>
            <a:ext cx="6918882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1" algn="ctr"/>
            <a:r>
              <a:rPr lang="en-US" altLang="ja-JP" sz="1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Fifteen</a:t>
            </a:r>
            <a:endParaRPr lang="ja-JP" altLang="en-US" sz="1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632899" y="3545900"/>
            <a:ext cx="265649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十五</a:t>
            </a:r>
            <a:endParaRPr lang="ja-JP" altLang="en-US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50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number to letter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49659" y="3111521"/>
            <a:ext cx="11610991" cy="270843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7000" b="1" dirty="0" smtClean="0">
                <a:ln w="0"/>
                <a:latin typeface="Century Gothic" panose="020B0502020202020204" pitchFamily="34" charset="0"/>
              </a:rPr>
              <a:t>zero</a:t>
            </a:r>
            <a:endParaRPr lang="ja-JP" altLang="en-US" sz="17000" b="1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576997" y="837893"/>
            <a:ext cx="2759090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０</a:t>
            </a:r>
            <a:endParaRPr lang="ja-JP" altLang="en-US" sz="20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379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number to letter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795119" y="2974015"/>
            <a:ext cx="6465232" cy="270843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7000" b="1" cap="none" spc="0" dirty="0" smtClean="0">
                <a:ln w="0"/>
                <a:solidFill>
                  <a:schemeClr val="tx1"/>
                </a:solidFill>
                <a:latin typeface="Century Gothic" panose="020B0502020202020204" pitchFamily="34" charset="0"/>
              </a:rPr>
              <a:t>seven</a:t>
            </a:r>
            <a:endParaRPr lang="ja-JP" altLang="en-US" sz="17000" b="1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4523211" y="912693"/>
            <a:ext cx="2759089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７</a:t>
            </a:r>
            <a:endParaRPr lang="ja-JP" altLang="en-US" sz="20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821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奥行">
  <a:themeElements>
    <a:clrScheme name="奥行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奥行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奥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TM04033923[[fn=深海]]</Template>
  <TotalTime>1935</TotalTime>
  <Words>208</Words>
  <Application>Microsoft Office PowerPoint</Application>
  <PresentationFormat>ワイド画面</PresentationFormat>
  <Paragraphs>108</Paragraphs>
  <Slides>27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34" baseType="lpstr">
      <vt:lpstr>AR Pマーカー体E</vt:lpstr>
      <vt:lpstr>HGｺﾞｼｯｸM</vt:lpstr>
      <vt:lpstr>游ゴシック</vt:lpstr>
      <vt:lpstr>Arial</vt:lpstr>
      <vt:lpstr>Century Gothic</vt:lpstr>
      <vt:lpstr>Corbel</vt:lpstr>
      <vt:lpstr>奥行</vt:lpstr>
      <vt:lpstr>Jeopardy</vt:lpstr>
      <vt:lpstr>Jeopardy  </vt:lpstr>
      <vt:lpstr>Jeopardy Change 100</vt:lpstr>
      <vt:lpstr>Jeopardy Change 200</vt:lpstr>
      <vt:lpstr>Jeopardy Change 300</vt:lpstr>
      <vt:lpstr>Jeopardy Change 400</vt:lpstr>
      <vt:lpstr>Jeopardy Change 500</vt:lpstr>
      <vt:lpstr>Jeopardy number to letter 100</vt:lpstr>
      <vt:lpstr>Jeopardy number to letter 200</vt:lpstr>
      <vt:lpstr>Jeopardy number to letter 300</vt:lpstr>
      <vt:lpstr>Jeopardy number to letter 400</vt:lpstr>
      <vt:lpstr>Jeopardy number to letter 500</vt:lpstr>
      <vt:lpstr>Jeopardy scramble words 100</vt:lpstr>
      <vt:lpstr>Jeopardy scramble words 200</vt:lpstr>
      <vt:lpstr>Jeopardy scramble words 300</vt:lpstr>
      <vt:lpstr>Jeopardy scramble words 400</vt:lpstr>
      <vt:lpstr>Jeopardy scramble words 500</vt:lpstr>
      <vt:lpstr>Jeopardy letter to number 100</vt:lpstr>
      <vt:lpstr>Jeopardy letter to number 200</vt:lpstr>
      <vt:lpstr>Jeopardy letter to number 300</vt:lpstr>
      <vt:lpstr>Jeopardy letter to number 400</vt:lpstr>
      <vt:lpstr>Jeopardy letter to number 500</vt:lpstr>
      <vt:lpstr>Jeopardy Math 100</vt:lpstr>
      <vt:lpstr>Jeopardy Math 200</vt:lpstr>
      <vt:lpstr>Jeopardy Math 300</vt:lpstr>
      <vt:lpstr>Jeopardy Math 400</vt:lpstr>
      <vt:lpstr>Jeopardy Math 500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新垣　尚希</dc:creator>
  <cp:lastModifiedBy>Wilkins John</cp:lastModifiedBy>
  <cp:revision>171</cp:revision>
  <dcterms:created xsi:type="dcterms:W3CDTF">2018-07-17T06:04:43Z</dcterms:created>
  <dcterms:modified xsi:type="dcterms:W3CDTF">2022-04-19T00:16:54Z</dcterms:modified>
</cp:coreProperties>
</file>