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二年生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19837" y="1490094"/>
            <a:ext cx="4459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65671" y="3692917"/>
            <a:ext cx="25779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friend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167052" y="2946449"/>
            <a:ext cx="14590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42747" y="3346266"/>
            <a:ext cx="176041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14431" y="5330604"/>
            <a:ext cx="104422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 was talking with my friend.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200635" y="1179234"/>
            <a:ext cx="502413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72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alking with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92624" y="2971215"/>
            <a:ext cx="66556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61476" y="1345499"/>
            <a:ext cx="431881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ood time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97919" y="1663762"/>
            <a:ext cx="20417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733313" y="3605346"/>
            <a:ext cx="419057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yesterday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80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She had a good time yesterday.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431536" y="3419857"/>
            <a:ext cx="20501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had</a:t>
            </a:r>
            <a:endParaRPr lang="en-US" altLang="ja-JP" sz="72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87083" y="4018417"/>
            <a:ext cx="199766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with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38266" y="1235992"/>
            <a:ext cx="189987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play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09412" y="1420658"/>
            <a:ext cx="86455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in</a:t>
            </a:r>
            <a:endParaRPr lang="ja-JP" altLang="en-US" sz="3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1004" y="1425195"/>
            <a:ext cx="19930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 usually</a:t>
            </a:r>
            <a:endParaRPr lang="ja-JP" altLang="en-US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68451" y="5586668"/>
            <a:ext cx="125133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I usually play with my dog in the evening.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383667" y="3449056"/>
            <a:ext cx="320953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 dog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499684" y="2619577"/>
            <a:ext cx="494430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he evening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228" y="1341962"/>
            <a:ext cx="1147133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o-d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08893" y="3772783"/>
            <a:ext cx="295305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do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t-e-a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76272" y="4151376"/>
            <a:ext cx="625449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eat</a:t>
            </a:r>
            <a:endParaRPr lang="ja-JP" altLang="en-US" sz="9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404556"/>
            <a:ext cx="123264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l-k-a-t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99140" y="3772783"/>
            <a:ext cx="397256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talk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y-t-d-u-s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47146" y="3772783"/>
            <a:ext cx="567655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study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7388" y="602684"/>
            <a:ext cx="1227608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n-s-t-l-</a:t>
            </a:r>
            <a:r>
              <a:rPr lang="en-US" altLang="ja-JP" sz="20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2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</a:t>
            </a:r>
            <a:endParaRPr lang="en-US" altLang="ja-JP" sz="20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38387" y="3772783"/>
            <a:ext cx="6494086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listen</a:t>
            </a:r>
            <a:endParaRPr lang="ja-JP" altLang="en-US" sz="20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722" y="1052736"/>
            <a:ext cx="1144993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Did you play video games last night?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99541" y="2298955"/>
            <a:ext cx="765830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Yes, I did.</a:t>
            </a:r>
          </a:p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No, I didn’t.</a:t>
            </a:r>
          </a:p>
          <a:p>
            <a:pPr algn="ctr"/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0142" y="1151440"/>
            <a:ext cx="90874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Were you busy yesterday?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0142" y="2383962"/>
            <a:ext cx="1012318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was.</a:t>
            </a:r>
          </a:p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wasn’t.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52900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Change to </a:t>
                      </a:r>
                    </a:p>
                    <a:p>
                      <a:pPr algn="ctr"/>
                      <a:r>
                        <a:rPr kumimoji="1" lang="ja-JP" altLang="en-US" sz="2800" dirty="0" smtClean="0"/>
                        <a:t>過去形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</a:t>
                      </a:r>
                      <a:r>
                        <a:rPr kumimoji="1" lang="en-US" altLang="ja-JP" sz="2800" baseline="0" dirty="0" smtClean="0"/>
                        <a:t>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673" y="1293204"/>
            <a:ext cx="10275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 you like playing sports?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075104" y="2559986"/>
            <a:ext cx="1042595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do.</a:t>
            </a:r>
          </a:p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don’t.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81218" y="1518728"/>
            <a:ext cx="7868289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What kind of music do you like?</a:t>
            </a:r>
            <a:endParaRPr lang="en-US" altLang="ja-JP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5136" y="3968758"/>
            <a:ext cx="926278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5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like___ _____.</a:t>
            </a:r>
            <a:endParaRPr lang="ja-JP" altLang="en-US" sz="15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49238" y="1582993"/>
            <a:ext cx="39023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were they doing?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7682" y="5433223"/>
            <a:ext cx="11262946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They were sleeping.</a:t>
            </a:r>
            <a:endParaRPr lang="en-US" altLang="ja-JP" sz="7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155" y="1143378"/>
            <a:ext cx="5827776" cy="437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041638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私は暇の時は</a:t>
            </a:r>
            <a:endParaRPr lang="ja-JP" altLang="en-US" sz="1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9" y="4405871"/>
            <a:ext cx="8202969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When I’m free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3015569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1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昨晩</a:t>
            </a:r>
            <a:endParaRPr lang="en-US" altLang="ja-JP" sz="11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9147" y="4210374"/>
            <a:ext cx="443488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Last night</a:t>
            </a:r>
            <a:endParaRPr lang="en-US" altLang="ja-JP" sz="66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ジョンはスポーツを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遊ぶことが好きですか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4317" y="4410143"/>
            <a:ext cx="7210645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Does John like playing sports?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399" y="1235570"/>
            <a:ext cx="9050595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私は小学校にいったときは</a:t>
            </a:r>
          </a:p>
          <a:p>
            <a:pPr algn="ctr"/>
            <a:endParaRPr lang="ja-JP" altLang="en-US" sz="11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55870" y="4480843"/>
            <a:ext cx="980146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When I was in elementary school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9700" y="1638858"/>
            <a:ext cx="1147062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私は沖縄のいとこ</a:t>
            </a:r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を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訪ねている</a:t>
            </a:r>
            <a:r>
              <a:rPr lang="ja-JP" alt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つもりです。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5377" y="4376672"/>
            <a:ext cx="1005814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I’m going to visit my cousins in Okinawa.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go to Okinawa. 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18495" y="3461005"/>
            <a:ext cx="87636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went to Okinawa. </a:t>
            </a:r>
            <a:endParaRPr lang="ja-JP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2031" y="1350644"/>
            <a:ext cx="1060352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It is a good day today.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052" y="3104928"/>
            <a:ext cx="111167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It was a good day today. 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43767" y="1350645"/>
            <a:ext cx="120533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80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have fun in English class.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1607" y="3106377"/>
            <a:ext cx="9759403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had fun in English class.</a:t>
            </a:r>
            <a:endParaRPr lang="ja-JP" altLang="en-US" sz="7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350645"/>
            <a:ext cx="9173598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go to see a movie.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9237" y="3764745"/>
            <a:ext cx="7965851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went to see a movie.</a:t>
            </a:r>
            <a:endParaRPr lang="ja-JP" altLang="en-US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9232" y="1350645"/>
            <a:ext cx="8199616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have a video chat</a:t>
            </a:r>
          </a:p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and talk.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2477" y="3699123"/>
            <a:ext cx="11741997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had a video chat and talked. </a:t>
            </a:r>
            <a:endParaRPr lang="ja-JP" altLang="en-US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449610" y="3326378"/>
            <a:ext cx="2818698" cy="1046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Busan</a:t>
            </a:r>
            <a:endParaRPr lang="ja-JP" altLang="en-US" sz="6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 flipH="1">
            <a:off x="8204184" y="1527552"/>
            <a:ext cx="113910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90247" y="1342885"/>
            <a:ext cx="363253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ent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71930" y="3346266"/>
            <a:ext cx="87056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239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048" y="5001523"/>
            <a:ext cx="116109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went to Busan.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55759" y="1527552"/>
            <a:ext cx="532389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his morning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2569" y="3114238"/>
            <a:ext cx="413308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breakfast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853481" y="3326378"/>
            <a:ext cx="17091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2537" y="1543225"/>
            <a:ext cx="62955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3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84494" y="5239250"/>
            <a:ext cx="1073723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 had breakfast this morning.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紫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713</TotalTime>
  <Words>409</Words>
  <Application>Microsoft Office PowerPoint</Application>
  <PresentationFormat>ワイド画面</PresentationFormat>
  <Paragraphs>134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122</cp:revision>
  <dcterms:created xsi:type="dcterms:W3CDTF">2018-07-17T06:04:43Z</dcterms:created>
  <dcterms:modified xsi:type="dcterms:W3CDTF">2022-07-13T23:43:20Z</dcterms:modified>
</cp:coreProperties>
</file>