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7" r:id="rId2"/>
    <p:sldId id="428" r:id="rId3"/>
    <p:sldId id="398" r:id="rId4"/>
    <p:sldId id="388" r:id="rId5"/>
    <p:sldId id="386" r:id="rId6"/>
    <p:sldId id="427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8" r:id="rId15"/>
    <p:sldId id="43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71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4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62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90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79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3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34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70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9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6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5AF08DE-23D9-46AF-AFC7-0C3FC2347E7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9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0" y="0"/>
            <a:ext cx="12191999" cy="21751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Quiz Time!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角丸四角形吹き出し 3">
            <a:extLst>
              <a:ext uri="{FF2B5EF4-FFF2-40B4-BE49-F238E27FC236}">
                <a16:creationId xmlns:a16="http://schemas.microsoft.com/office/drawing/2014/main" id="{0A0172F2-022C-B8DA-135A-6B319C419968}"/>
              </a:ext>
            </a:extLst>
          </p:cNvPr>
          <p:cNvSpPr/>
          <p:nvPr/>
        </p:nvSpPr>
        <p:spPr>
          <a:xfrm>
            <a:off x="1378629" y="2612707"/>
            <a:ext cx="9434739" cy="21751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>
                <a:solidFill>
                  <a:schemeClr val="tx1"/>
                </a:solidFill>
                <a:latin typeface="Eras Demi ITC" panose="020B0805030504020804" pitchFamily="34" charset="0"/>
              </a:rPr>
              <a:t>Are you…? / Do you…?</a:t>
            </a:r>
            <a:endParaRPr kumimoji="1" lang="ja-JP" altLang="en-US" sz="6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207818" y="2188227"/>
            <a:ext cx="11699570" cy="22036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LEVEL UP!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0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814207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814207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ja-JP" sz="4800" u="sng" dirty="0">
                <a:latin typeface="Eras Demi ITC" panose="020B0805030504020804" pitchFamily="34" charset="0"/>
              </a:rPr>
              <a:t>____________________________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角丸四角形吹き出し 4">
            <a:extLst>
              <a:ext uri="{FF2B5EF4-FFF2-40B4-BE49-F238E27FC236}">
                <a16:creationId xmlns:a16="http://schemas.microsoft.com/office/drawing/2014/main" id="{3C50D202-C0AE-D264-88A1-34E5874A145C}"/>
              </a:ext>
            </a:extLst>
          </p:cNvPr>
          <p:cNvSpPr/>
          <p:nvPr/>
        </p:nvSpPr>
        <p:spPr>
          <a:xfrm>
            <a:off x="814207" y="4967744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____________ </a:t>
            </a:r>
            <a:r>
              <a:rPr lang="en-GB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hungry?</a:t>
            </a:r>
            <a:endParaRPr kumimoji="1" lang="ja-JP" altLang="en-US" sz="48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pic>
        <p:nvPicPr>
          <p:cNvPr id="3" name="Picture 2" descr="お腹が空いた子供のイラスト（男の子） | かわいいフリー素材集 いらすとや">
            <a:extLst>
              <a:ext uri="{FF2B5EF4-FFF2-40B4-BE49-F238E27FC236}">
                <a16:creationId xmlns:a16="http://schemas.microsoft.com/office/drawing/2014/main" id="{DF9A8B7F-060B-8584-3184-C4836D236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639" y="1501661"/>
            <a:ext cx="3130720" cy="32399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角丸四角形吹き出し 4">
            <a:extLst>
              <a:ext uri="{FF2B5EF4-FFF2-40B4-BE49-F238E27FC236}">
                <a16:creationId xmlns:a16="http://schemas.microsoft.com/office/drawing/2014/main" id="{9886C01C-5B9A-949C-9FA2-2238614EA079}"/>
              </a:ext>
            </a:extLst>
          </p:cNvPr>
          <p:cNvSpPr/>
          <p:nvPr/>
        </p:nvSpPr>
        <p:spPr>
          <a:xfrm>
            <a:off x="814207" y="4981414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hungry?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7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英語のスピーキングのイラスト | かわいいフリー素材集 いらすとや">
            <a:extLst>
              <a:ext uri="{FF2B5EF4-FFF2-40B4-BE49-F238E27FC236}">
                <a16:creationId xmlns:a16="http://schemas.microsoft.com/office/drawing/2014/main" id="{6101AC4C-A591-70D7-7A43-686C197EBD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504" y="1624746"/>
            <a:ext cx="3447911" cy="299884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985288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985288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ja-JP" sz="4800" u="sng" dirty="0">
                <a:latin typeface="Eras Demi ITC" panose="020B0805030504020804" pitchFamily="34" charset="0"/>
              </a:rPr>
              <a:t>______________________</a:t>
            </a:r>
            <a:r>
              <a:rPr lang="en-GB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985288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_________ </a:t>
            </a:r>
            <a:r>
              <a:rPr lang="en-GB" altLang="ja-JP" sz="4800" dirty="0">
                <a:latin typeface="Eras Demi ITC" panose="020B0805030504020804" pitchFamily="34" charset="0"/>
              </a:rPr>
              <a:t>speak English?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角丸四角形吹き出し 4">
            <a:extLst>
              <a:ext uri="{FF2B5EF4-FFF2-40B4-BE49-F238E27FC236}">
                <a16:creationId xmlns:a16="http://schemas.microsoft.com/office/drawing/2014/main" id="{C2E175D7-77E6-1801-5037-2B015A47FD56}"/>
              </a:ext>
            </a:extLst>
          </p:cNvPr>
          <p:cNvSpPr/>
          <p:nvPr/>
        </p:nvSpPr>
        <p:spPr>
          <a:xfrm>
            <a:off x="985288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speak English?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カラオケの検索結果 | かわいいフリー素材集 いらすとや">
            <a:extLst>
              <a:ext uri="{FF2B5EF4-FFF2-40B4-BE49-F238E27FC236}">
                <a16:creationId xmlns:a16="http://schemas.microsoft.com/office/drawing/2014/main" id="{7A87A270-78C3-FE91-DC7C-7FC0BFAC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251" y="1362203"/>
            <a:ext cx="3197573" cy="336309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875119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875119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ja-JP" sz="4800" u="sng" dirty="0">
                <a:latin typeface="Eras Demi ITC" panose="020B0805030504020804" pitchFamily="34" charset="0"/>
              </a:rPr>
              <a:t>________________________</a:t>
            </a:r>
            <a:r>
              <a:rPr lang="en-GB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875119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_________ </a:t>
            </a:r>
            <a:r>
              <a:rPr lang="en-GB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sing karaoke?</a:t>
            </a:r>
            <a:endParaRPr kumimoji="1" lang="ja-JP" altLang="en-US" sz="48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角丸四角形吹き出し 4">
            <a:extLst>
              <a:ext uri="{FF2B5EF4-FFF2-40B4-BE49-F238E27FC236}">
                <a16:creationId xmlns:a16="http://schemas.microsoft.com/office/drawing/2014/main" id="{D2FCFB38-73B4-05FC-09E6-4CD39C38FD46}"/>
              </a:ext>
            </a:extLst>
          </p:cNvPr>
          <p:cNvSpPr/>
          <p:nvPr/>
        </p:nvSpPr>
        <p:spPr>
          <a:xfrm>
            <a:off x="875118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sing karaoke?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1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69470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69470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ja-JP" sz="4800" u="sng" dirty="0">
                <a:latin typeface="Eras Demi ITC" panose="020B0805030504020804" pitchFamily="34" charset="0"/>
              </a:rPr>
              <a:t>_______________________</a:t>
            </a:r>
            <a:r>
              <a:rPr lang="en-GB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69470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____________ </a:t>
            </a:r>
            <a:r>
              <a:rPr lang="en-GB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from Spain?</a:t>
            </a:r>
            <a:endParaRPr kumimoji="1" lang="ja-JP" altLang="en-US" sz="48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E73D83-C0BC-EE09-4B7C-6242FC77A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728" y="1875922"/>
            <a:ext cx="4084544" cy="2779333"/>
          </a:xfrm>
          <a:prstGeom prst="rect">
            <a:avLst/>
          </a:prstGeom>
        </p:spPr>
      </p:pic>
      <p:sp>
        <p:nvSpPr>
          <p:cNvPr id="8" name="角丸四角形吹き出し 4">
            <a:extLst>
              <a:ext uri="{FF2B5EF4-FFF2-40B4-BE49-F238E27FC236}">
                <a16:creationId xmlns:a16="http://schemas.microsoft.com/office/drawing/2014/main" id="{736D027D-CAAC-1CCE-FFD7-FBE5A78151AB}"/>
              </a:ext>
            </a:extLst>
          </p:cNvPr>
          <p:cNvSpPr/>
          <p:nvPr/>
        </p:nvSpPr>
        <p:spPr>
          <a:xfrm>
            <a:off x="69470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from Spain?</a:t>
            </a:r>
            <a:endParaRPr kumimoji="1" lang="ja-JP" altLang="en-US" sz="48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9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542741" y="5018261"/>
            <a:ext cx="11196975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ja-JP" sz="4800" u="sng" dirty="0">
                <a:latin typeface="Eras Demi ITC" panose="020B0805030504020804" pitchFamily="34" charset="0"/>
              </a:rPr>
              <a:t>_____________________</a:t>
            </a:r>
            <a:r>
              <a:rPr lang="en-GB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542741" y="5018261"/>
            <a:ext cx="11196975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____________ </a:t>
            </a:r>
            <a:r>
              <a:rPr lang="en-GB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a teacher?</a:t>
            </a:r>
            <a:endParaRPr kumimoji="1" lang="ja-JP" altLang="en-US" sz="48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先生のイラスト（女性）">
            <a:extLst>
              <a:ext uri="{FF2B5EF4-FFF2-40B4-BE49-F238E27FC236}">
                <a16:creationId xmlns:a16="http://schemas.microsoft.com/office/drawing/2014/main" id="{FF611016-168E-7DB9-A0B0-2A2D9D3AC9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070" y="1500031"/>
            <a:ext cx="2492674" cy="32590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角丸四角形吹き出し 4">
            <a:extLst>
              <a:ext uri="{FF2B5EF4-FFF2-40B4-BE49-F238E27FC236}">
                <a16:creationId xmlns:a16="http://schemas.microsoft.com/office/drawing/2014/main" id="{8B0203C9-83C4-C349-9AE2-1E5648B4758D}"/>
              </a:ext>
            </a:extLst>
          </p:cNvPr>
          <p:cNvSpPr/>
          <p:nvPr/>
        </p:nvSpPr>
        <p:spPr>
          <a:xfrm>
            <a:off x="542741" y="5018261"/>
            <a:ext cx="11196975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a teacher?</a:t>
            </a:r>
            <a:endParaRPr kumimoji="1" lang="ja-JP" altLang="en-US" sz="48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023231" y="4854263"/>
            <a:ext cx="4411031" cy="94359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</a:t>
            </a:r>
            <a:r>
              <a:rPr lang="en-US" altLang="ja-JP" sz="2800" dirty="0">
                <a:solidFill>
                  <a:schemeClr val="tx1"/>
                </a:solidFill>
                <a:latin typeface="Eras Demi ITC" panose="020B0805030504020804" pitchFamily="34" charset="0"/>
              </a:rPr>
              <a:t> from Japan?</a:t>
            </a:r>
            <a:endParaRPr kumimoji="1" lang="ja-JP" altLang="en-US" sz="2800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6757738" y="4854263"/>
            <a:ext cx="4411031" cy="943599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US" altLang="ja-JP" sz="2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speak</a:t>
            </a:r>
            <a:r>
              <a:rPr lang="en-US" altLang="ja-JP" sz="2800" dirty="0">
                <a:solidFill>
                  <a:schemeClr val="tx1"/>
                </a:solidFill>
                <a:latin typeface="Eras Demi ITC" panose="020B0805030504020804" pitchFamily="34" charset="0"/>
              </a:rPr>
              <a:t> English?</a:t>
            </a:r>
            <a:endParaRPr kumimoji="1" lang="ja-JP" altLang="en-US" sz="2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What’s the difference?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F559D6-CC0F-FC59-A195-6129BBF1C7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21" y="2268059"/>
            <a:ext cx="3074980" cy="2091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英語のスピーキングのイラスト | かわいいフリー素材集 いらすとや">
            <a:extLst>
              <a:ext uri="{FF2B5EF4-FFF2-40B4-BE49-F238E27FC236}">
                <a16:creationId xmlns:a16="http://schemas.microsoft.com/office/drawing/2014/main" id="{3C985E51-15F2-E1DA-4B55-45FFD10739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05" y="2314288"/>
            <a:ext cx="2518783" cy="2190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04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733" y="554181"/>
            <a:ext cx="3535940" cy="577296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86508" y="2239816"/>
            <a:ext cx="4042497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QUIZ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430654" y="2239817"/>
            <a:ext cx="4042497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TIME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2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207818" y="2188227"/>
            <a:ext cx="11699570" cy="22036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ROUND ONE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12 years old?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12 years old?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 descr="いろいろな年齢制限のマーク | かわいいフリー素材集 いらすとや">
            <a:extLst>
              <a:ext uri="{FF2B5EF4-FFF2-40B4-BE49-F238E27FC236}">
                <a16:creationId xmlns:a16="http://schemas.microsoft.com/office/drawing/2014/main" id="{2713654C-E6A9-1F40-E171-0BABC0E519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733" b="73171" l="30375" r="68250">
                        <a14:foregroundMark x1="39750" y1="43902" x2="38625" y2="54232"/>
                        <a14:foregroundMark x1="37625" y1="41463" x2="36625" y2="48063"/>
                        <a14:foregroundMark x1="52750" y1="40172" x2="63750" y2="38594"/>
                        <a14:foregroundMark x1="62750" y1="42468" x2="59625" y2="60545"/>
                        <a14:foregroundMark x1="63250" y1="67145" x2="47625" y2="64849"/>
                        <a14:foregroundMark x1="64000" y1="70301" x2="36625" y2="68867"/>
                        <a14:foregroundMark x1="32500" y1="43902" x2="43000" y2="38020"/>
                        <a14:foregroundMark x1="65250" y1="44907" x2="65625" y2="51793"/>
                        <a14:foregroundMark x1="66500" y1="70732" x2="55375" y2="70875"/>
                        <a14:foregroundMark x1="67000" y1="67719" x2="67000" y2="70445"/>
                        <a14:foregroundMark x1="38250" y1="72023" x2="38250" y2="72023"/>
                        <a14:foregroundMark x1="31750" y1="43042" x2="34750" y2="40746"/>
                        <a14:foregroundMark x1="31000" y1="42611" x2="31500" y2="43615"/>
                        <a14:foregroundMark x1="67625" y1="70875" x2="59250" y2="718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050" t="34878" r="31691" b="25907"/>
          <a:stretch/>
        </p:blipFill>
        <p:spPr bwMode="auto">
          <a:xfrm>
            <a:off x="5064419" y="2192099"/>
            <a:ext cx="729004" cy="6510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勝ち気な子供のイラスト（男の子） | かわいいフリー素材集 いらすとや">
            <a:extLst>
              <a:ext uri="{FF2B5EF4-FFF2-40B4-BE49-F238E27FC236}">
                <a16:creationId xmlns:a16="http://schemas.microsoft.com/office/drawing/2014/main" id="{D689D95F-2DD9-E576-5E76-1E63E24AA6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511" y="1777899"/>
            <a:ext cx="2197333" cy="2854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play cricket?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play cricket?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14" descr="クリケットのイラスト | かわいいフリー素材集 いらすとや">
            <a:extLst>
              <a:ext uri="{FF2B5EF4-FFF2-40B4-BE49-F238E27FC236}">
                <a16:creationId xmlns:a16="http://schemas.microsoft.com/office/drawing/2014/main" id="{76F81B12-D658-158D-455A-1235F0EFA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40" y="1719174"/>
            <a:ext cx="3021330" cy="302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961070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961070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eat rice for breakfast</a:t>
            </a:r>
            <a:r>
              <a:rPr lang="en-US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961070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eat rice for breakfast?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平皿に盛られたご飯のイラスト | かわいいフリー素材集 いらすとや">
            <a:extLst>
              <a:ext uri="{FF2B5EF4-FFF2-40B4-BE49-F238E27FC236}">
                <a16:creationId xmlns:a16="http://schemas.microsoft.com/office/drawing/2014/main" id="{4694AC99-B3B9-E2C1-EBD3-606BCDEAE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45" y="1883421"/>
            <a:ext cx="3573709" cy="2797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70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828723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828723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happy now</a:t>
            </a:r>
            <a:r>
              <a:rPr lang="en-US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828723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happy now?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嬉しい表情の女性のイラスト（6段階） | かわいいフリー素材集 いらすとや">
            <a:extLst>
              <a:ext uri="{FF2B5EF4-FFF2-40B4-BE49-F238E27FC236}">
                <a16:creationId xmlns:a16="http://schemas.microsoft.com/office/drawing/2014/main" id="{B8170CF5-68BB-E438-18D8-16D747BAAA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55" y="1963174"/>
            <a:ext cx="2117868" cy="2569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3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93219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93219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like anime?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93219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like anime?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モンキー・D・ルフィのイラスト（ONE PIECE） | かわいいフリー素材集 ...">
            <a:extLst>
              <a:ext uri="{FF2B5EF4-FFF2-40B4-BE49-F238E27FC236}">
                <a16:creationId xmlns:a16="http://schemas.microsoft.com/office/drawing/2014/main" id="{FF45FD15-9DDB-CF55-3883-C575FA8CC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441" y="1390106"/>
            <a:ext cx="3555267" cy="3555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245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Britannic Bold</vt:lpstr>
      <vt:lpstr>Calibri Light</vt:lpstr>
      <vt:lpstr>Eras Demi ITC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Tom Laird</cp:lastModifiedBy>
  <cp:revision>35</cp:revision>
  <dcterms:created xsi:type="dcterms:W3CDTF">2019-08-27T05:27:26Z</dcterms:created>
  <dcterms:modified xsi:type="dcterms:W3CDTF">2023-05-18T00:11:53Z</dcterms:modified>
</cp:coreProperties>
</file>