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2022/2/8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二年生</a:t>
            </a:r>
            <a:r>
              <a:rPr lang="en-US" altLang="ja-JP" sz="5400" b="1" dirty="0" smtClean="0"/>
              <a:t>Unit</a:t>
            </a:r>
            <a:r>
              <a:rPr lang="ja-JP" altLang="en-US" sz="5400" b="1" dirty="0" smtClean="0"/>
              <a:t>５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07680" y="1490094"/>
            <a:ext cx="14702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56617" y="3692917"/>
            <a:ext cx="199606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hear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945037" y="2946449"/>
            <a:ext cx="190308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93004" y="3346266"/>
            <a:ext cx="105990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13503" y="5330604"/>
            <a:ext cx="80441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I’m sorry to hear that.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593650" y="1179234"/>
            <a:ext cx="22381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sorry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4489" y="2971215"/>
            <a:ext cx="16594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48878" y="1345499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7479" y="1663762"/>
            <a:ext cx="2882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week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08051" y="3013369"/>
            <a:ext cx="242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exam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passed the exam last week.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75947" y="1237033"/>
            <a:ext cx="36657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passed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0231" y="4018417"/>
            <a:ext cx="291137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I’ll talk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6297" y="1151287"/>
            <a:ext cx="46009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experience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3755" y="1420658"/>
            <a:ext cx="312021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6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6243" y="5586668"/>
            <a:ext cx="10524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I’ll talk about my work experience.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638799" y="3308379"/>
            <a:ext cx="257153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about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66408" y="2619577"/>
            <a:ext cx="22108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</a:t>
            </a:r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-e-a-l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9603" y="3781575"/>
            <a:ext cx="48686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able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b-e-e-c-a-u-s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1893" y="3753987"/>
            <a:ext cx="760429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1547" y="1052736"/>
            <a:ext cx="123264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a-t-t-t-e-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-o-n-n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97649" y="2851217"/>
            <a:ext cx="946284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Attention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P-r-e-p-r-t-n-a-a-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-o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36614" y="3772783"/>
            <a:ext cx="1009763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Preparation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C-o-m-m-e-t-a-c-</a:t>
            </a:r>
            <a:r>
              <a:rPr lang="en-US" altLang="ja-JP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</a:t>
            </a:r>
            <a:r>
              <a:rPr lang="en-US" altLang="ja-JP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-n-u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54266" y="3088806"/>
            <a:ext cx="1254221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Communicate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09824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Why do you like ice cream?</a:t>
            </a:r>
          </a:p>
          <a:p>
            <a:pPr algn="ctr"/>
            <a:r>
              <a:rPr lang="en-US" altLang="ja-JP" sz="6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like ice cream because~</a:t>
            </a:r>
            <a:endParaRPr lang="en-US" altLang="ja-JP" sz="66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706504" y="4593748"/>
            <a:ext cx="132626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理由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221" y="1183409"/>
            <a:ext cx="1018490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Why do you like </a:t>
            </a:r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Japan?</a:t>
            </a:r>
          </a:p>
          <a:p>
            <a:pPr algn="ctr"/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like </a:t>
            </a:r>
            <a:r>
              <a:rPr lang="en-US" altLang="ja-JP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Japan because</a:t>
            </a:r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~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16278" y="3899405"/>
            <a:ext cx="1012318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理由</a:t>
            </a:r>
            <a:endParaRPr lang="en-US" altLang="ja-JP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569132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smtClean="0"/>
                        <a:t>Because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4"/>
            <a:ext cx="109260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Why do you like </a:t>
            </a:r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the weekend?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like </a:t>
            </a:r>
            <a:r>
              <a:rPr lang="en-US" altLang="ja-JP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weekend because</a:t>
            </a:r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~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3287998"/>
            <a:ext cx="10425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理由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0103" y="1052736"/>
            <a:ext cx="107961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Why do you like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books?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6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like </a:t>
            </a:r>
            <a:r>
              <a:rPr lang="en-US" altLang="ja-JP" sz="6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books because</a:t>
            </a:r>
            <a:r>
              <a:rPr lang="en-US" altLang="ja-JP" sz="6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~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11514" y="3274167"/>
            <a:ext cx="9262788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理由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4984" y="879608"/>
            <a:ext cx="99697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Why do you like </a:t>
            </a:r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your friends?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like </a:t>
            </a:r>
            <a:r>
              <a:rPr lang="en-US" altLang="ja-JP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my friends because</a:t>
            </a:r>
            <a:r>
              <a:rPr lang="en-US" altLang="ja-JP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~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0207" y="4236908"/>
            <a:ext cx="112629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理由</a:t>
            </a:r>
            <a:endParaRPr lang="en-US" altLang="ja-JP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私は芸術品や工芸品が好きです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9869" y="3622266"/>
            <a:ext cx="9126162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like arts and crafts.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120789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私は多くのことを学びました。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3109" y="2733266"/>
            <a:ext cx="883983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learned a lot.</a:t>
            </a: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実務経験があります。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3293520"/>
            <a:ext cx="1005056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have work experience. 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4091" y="1112478"/>
            <a:ext cx="1155016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楽しいから英語を勉強します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7609" y="4281542"/>
            <a:ext cx="1051364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I study English because it is fun.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私は生徒たちを助けました。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677" y="3895982"/>
            <a:ext cx="1077308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I helped the students.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like cats.</a:t>
            </a:r>
          </a:p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They are cute.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like cats because they are cute.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7537" y="1350645"/>
            <a:ext cx="106035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Cooking is fun.</a:t>
            </a:r>
          </a:p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can make my favorite food.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19471" y="3508339"/>
            <a:ext cx="87856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Cooking is fun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can make my favorite food. 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39074" y="1165773"/>
            <a:ext cx="1239223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were able to communicate well.</a:t>
            </a:r>
          </a:p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talked in English.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0703" y="3104765"/>
            <a:ext cx="1186485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were able to communicate well </a:t>
            </a:r>
          </a:p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talked in English. 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9173598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likes reading books.</a:t>
            </a:r>
          </a:p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They are interesting.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207747" y="3617629"/>
            <a:ext cx="79658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 likes reading books 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they are interesting.</a:t>
            </a:r>
            <a:endParaRPr lang="ja-JP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34344" y="1212756"/>
            <a:ext cx="124444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Working at an aquarium is not easy.</a:t>
            </a:r>
          </a:p>
          <a:p>
            <a:pPr lvl="1"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must take care of living 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things</a:t>
            </a:r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58898" y="3151748"/>
            <a:ext cx="107727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Working at an aquarium is not easy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must take care of living things.</a:t>
            </a:r>
            <a:endParaRPr lang="ja-JP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725956" y="1432747"/>
            <a:ext cx="91563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755553" y="1527552"/>
            <a:ext cx="2124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 hear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27812" y="3053660"/>
            <a:ext cx="208940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happy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56507" y="3326378"/>
            <a:ext cx="190308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47561" y="3346266"/>
            <a:ext cx="17508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I’m happy to hear that.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82569" y="1527552"/>
            <a:ext cx="14702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2568" y="3114238"/>
            <a:ext cx="320532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lad 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861498" y="3326378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145301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meet</a:t>
            </a:r>
            <a:endParaRPr lang="ja-JP" alt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62909" y="5239250"/>
            <a:ext cx="81804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I’m glad to meet you.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876</TotalTime>
  <Words>444</Words>
  <Application>Microsoft Office PowerPoint</Application>
  <PresentationFormat>ワイド画面</PresentationFormat>
  <Paragraphs>145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160</cp:revision>
  <dcterms:created xsi:type="dcterms:W3CDTF">2018-07-17T06:04:43Z</dcterms:created>
  <dcterms:modified xsi:type="dcterms:W3CDTF">2022-02-08T01:18:51Z</dcterms:modified>
</cp:coreProperties>
</file>