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9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5C84-F12B-455A-819A-E0FD7DAFBCF5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122A8-B28E-41C6-812A-C77D6C86FA3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082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2021/12/1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>
                <a:solidFill>
                  <a:schemeClr val="tx2"/>
                </a:solidFill>
              </a:rPr>
              <a:t>Jeopardy</a:t>
            </a:r>
            <a:endParaRPr kumimoji="1" lang="ja-JP" altLang="en-US" sz="23900" b="1" dirty="0">
              <a:solidFill>
                <a:schemeClr val="tx2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59224" y="1066800"/>
            <a:ext cx="10672871" cy="827243"/>
          </a:xfrm>
        </p:spPr>
        <p:txBody>
          <a:bodyPr>
            <a:noAutofit/>
          </a:bodyPr>
          <a:lstStyle/>
          <a:p>
            <a:r>
              <a:rPr lang="ja-JP" altLang="en-US" sz="5400" b="1" dirty="0" smtClean="0"/>
              <a:t>二年生</a:t>
            </a:r>
            <a:r>
              <a:rPr lang="en-US" altLang="ja-JP" sz="5400" b="1" dirty="0" smtClean="0"/>
              <a:t>Unit </a:t>
            </a:r>
            <a:r>
              <a:rPr lang="ja-JP" altLang="en-US" sz="5400" b="1" dirty="0" smtClean="0"/>
              <a:t>６</a:t>
            </a:r>
            <a:endParaRPr lang="en-US" altLang="ja-JP" sz="54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507680" y="1490094"/>
            <a:ext cx="147027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I’m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056617" y="3692917"/>
            <a:ext cx="199606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hear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945037" y="2946449"/>
            <a:ext cx="190308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that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93004" y="3346266"/>
            <a:ext cx="105990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13503" y="5330604"/>
            <a:ext cx="804419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I’m sorry to hear that.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593650" y="1179234"/>
            <a:ext cx="223811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sorry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04489" y="2971215"/>
            <a:ext cx="165942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last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48878" y="1345499"/>
            <a:ext cx="154401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057479" y="1663762"/>
            <a:ext cx="288215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week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908051" y="3013369"/>
            <a:ext cx="242566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exam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5239250"/>
            <a:ext cx="121807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0"/>
                <a:latin typeface="Century Gothic" panose="020B0502020202020204" pitchFamily="34" charset="0"/>
              </a:rPr>
              <a:t>I passed the exam last week.</a:t>
            </a:r>
            <a:endParaRPr lang="ja-JP" altLang="en-US" sz="54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75947" y="1237033"/>
            <a:ext cx="366577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 passed</a:t>
            </a:r>
            <a:endParaRPr lang="en-US" altLang="ja-JP" sz="7200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0231" y="4018417"/>
            <a:ext cx="291137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I’ll talk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66297" y="1151287"/>
            <a:ext cx="460094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experience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053755" y="1420658"/>
            <a:ext cx="312021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my</a:t>
            </a:r>
            <a:endParaRPr lang="ja-JP" altLang="en-US" sz="60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26243" y="5586668"/>
            <a:ext cx="105240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0"/>
                <a:latin typeface="Century Gothic" panose="020B0502020202020204" pitchFamily="34" charset="0"/>
              </a:rPr>
              <a:t>I’ll talk about my work experience.</a:t>
            </a:r>
            <a:endParaRPr lang="ja-JP" altLang="en-US" sz="48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638799" y="3308379"/>
            <a:ext cx="257153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about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866408" y="2619577"/>
            <a:ext cx="221086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work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1228" y="1341962"/>
            <a:ext cx="11471334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b</a:t>
            </a:r>
            <a:r>
              <a:rPr lang="en-US" altLang="ja-JP" sz="1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-e-a-l</a:t>
            </a:r>
            <a:endParaRPr lang="ja-JP" altLang="en-US" sz="1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79603" y="3781575"/>
            <a:ext cx="486864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able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35456" y="1199442"/>
            <a:ext cx="1261409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b-e-e-c-a-u-s</a:t>
            </a:r>
            <a:endParaRPr lang="ja-JP" altLang="en-US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51893" y="3753987"/>
            <a:ext cx="760429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because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1547" y="1052736"/>
            <a:ext cx="1232647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a-t-t-t-e-</a:t>
            </a:r>
            <a:r>
              <a:rPr lang="en-US" altLang="ja-JP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-o-n-n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97649" y="2851217"/>
            <a:ext cx="946284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Attention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35670" y="1451690"/>
            <a:ext cx="122359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P-r-e-p-r-t-n-a-a-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-o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36614" y="3772783"/>
            <a:ext cx="1009763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Preparation</a:t>
            </a:r>
            <a:endParaRPr lang="ja-JP" altLang="en-US" sz="13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84083" y="1481735"/>
            <a:ext cx="1227608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C-o-m-m-e-t-a-c-</a:t>
            </a:r>
            <a:r>
              <a:rPr lang="en-US" altLang="ja-JP" sz="8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</a:t>
            </a:r>
            <a:r>
              <a:rPr lang="en-US" altLang="ja-JP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-n-u</a:t>
            </a:r>
            <a:endParaRPr lang="ja-JP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154266" y="3088806"/>
            <a:ext cx="1254221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Communicate</a:t>
            </a:r>
            <a:endParaRPr lang="ja-JP" alt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75722" y="1052736"/>
            <a:ext cx="11098240" cy="2631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need someone _________.</a:t>
            </a:r>
          </a:p>
          <a:p>
            <a:pPr marL="514350" indent="-514350">
              <a:buAutoNum type="alphaUcPeriod"/>
            </a:pPr>
            <a:r>
              <a:rPr lang="en-US" altLang="ja-JP" sz="33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To hear that</a:t>
            </a:r>
          </a:p>
          <a:p>
            <a:pPr marL="514350" indent="-514350">
              <a:buAutoNum type="alphaUcPeriod"/>
            </a:pPr>
            <a:r>
              <a:rPr lang="en-US" altLang="ja-JP" sz="33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To go abroad</a:t>
            </a:r>
          </a:p>
          <a:p>
            <a:pPr marL="514350" indent="-514350">
              <a:buAutoNum type="alphaUcPeriod"/>
            </a:pPr>
            <a:r>
              <a:rPr lang="en-US" altLang="ja-JP" sz="33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To help me</a:t>
            </a:r>
            <a:endParaRPr lang="en-US" altLang="ja-JP" sz="33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706504" y="4593748"/>
            <a:ext cx="1326269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 need someone to help me.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47221" y="1183409"/>
            <a:ext cx="1146622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Kota has a place _________ New York.</a:t>
            </a:r>
            <a:endParaRPr lang="en-US" altLang="ja-JP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buAutoNum type="alphaUcPeriod"/>
            </a:pPr>
            <a:r>
              <a:rPr lang="en-US" altLang="ja-JP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To </a:t>
            </a:r>
            <a:r>
              <a:rPr lang="en-US" altLang="ja-JP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hear that</a:t>
            </a:r>
            <a:endParaRPr lang="en-US" altLang="ja-JP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buAutoNum type="alphaUcPeriod"/>
            </a:pPr>
            <a:r>
              <a:rPr lang="en-US" altLang="ja-JP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To help John</a:t>
            </a:r>
            <a:endParaRPr lang="en-US" altLang="ja-JP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buAutoNum type="alphaUcPeriod"/>
            </a:pPr>
            <a:r>
              <a:rPr lang="en-US" altLang="ja-JP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To </a:t>
            </a:r>
            <a:r>
              <a:rPr lang="en-US" altLang="ja-JP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stay </a:t>
            </a:r>
            <a:endParaRPr lang="en-US" altLang="ja-JP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16278" y="3899405"/>
            <a:ext cx="1012318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Kota has a place to stay in New York.</a:t>
            </a:r>
            <a:endParaRPr lang="en-US" altLang="ja-JP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Jeopardy</a:t>
            </a:r>
            <a:r>
              <a:rPr lang="en-US" altLang="ja-JP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8251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Because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Word jumble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Japanese</a:t>
                      </a:r>
                      <a:r>
                        <a:rPr kumimoji="1" lang="en-US" altLang="ja-JP" sz="2800" baseline="0" dirty="0" smtClean="0"/>
                        <a:t> to 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6674" y="1293204"/>
            <a:ext cx="1092608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study English ___________.</a:t>
            </a:r>
            <a:endParaRPr lang="en-US" altLang="ja-JP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buAutoNum type="alphaUcPeriod"/>
            </a:pPr>
            <a:r>
              <a:rPr lang="en-US" altLang="ja-JP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To </a:t>
            </a:r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see you</a:t>
            </a:r>
            <a:endParaRPr lang="en-US" altLang="ja-JP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buAutoNum type="alphaUcPeriod"/>
            </a:pPr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To read books</a:t>
            </a:r>
            <a:endParaRPr lang="en-US" altLang="ja-JP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buAutoNum type="alphaUcPeriod"/>
            </a:pPr>
            <a:r>
              <a:rPr lang="en-US" altLang="ja-JP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To </a:t>
            </a:r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eat pizza</a:t>
            </a:r>
            <a:endParaRPr lang="en-US" altLang="ja-JP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0207" y="4023289"/>
            <a:ext cx="104259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study English to read books.</a:t>
            </a:r>
            <a:endParaRPr lang="en-US" altLang="ja-JP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0103" y="1052736"/>
            <a:ext cx="1079612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am learning Japanese _________ in Japan.</a:t>
            </a:r>
            <a:endParaRPr lang="en-US" altLang="ja-JP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buAutoNum type="alphaUcPeriod"/>
            </a:pPr>
            <a:r>
              <a:rPr lang="en-US" altLang="ja-JP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To </a:t>
            </a:r>
            <a:r>
              <a:rPr lang="en-US" altLang="ja-JP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work</a:t>
            </a:r>
            <a:endParaRPr lang="en-US" altLang="ja-JP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buAutoNum type="alphaUcPeriod"/>
            </a:pPr>
            <a:r>
              <a:rPr lang="en-US" altLang="ja-JP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To help </a:t>
            </a:r>
          </a:p>
          <a:p>
            <a:pPr marL="514350" indent="-514350">
              <a:buAutoNum type="alphaUcPeriod"/>
            </a:pPr>
            <a:r>
              <a:rPr lang="en-US" altLang="ja-JP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To </a:t>
            </a:r>
            <a:r>
              <a:rPr lang="en-US" altLang="ja-JP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learn</a:t>
            </a:r>
            <a:endParaRPr lang="en-US" altLang="ja-JP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222828" y="4838388"/>
            <a:ext cx="9262788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 am learning Japanese to work in Japan.</a:t>
            </a:r>
            <a:endParaRPr lang="en-US" altLang="ja-JP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ja-JP" altLang="en-US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24984" y="879608"/>
            <a:ext cx="996974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think you _________ a good teacher.</a:t>
            </a:r>
            <a:endParaRPr lang="en-US" altLang="ja-JP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buAutoNum type="alphaUcPeriod"/>
            </a:pPr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 Because you will be</a:t>
            </a:r>
            <a:endParaRPr lang="en-US" altLang="ja-JP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buAutoNum type="alphaUcPeriod"/>
            </a:pPr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 that you will be</a:t>
            </a:r>
            <a:endParaRPr lang="en-US" altLang="ja-JP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marL="514350" indent="-514350">
              <a:buAutoNum type="alphaUcPeriod"/>
            </a:pPr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 if you will be</a:t>
            </a:r>
            <a:endParaRPr lang="en-US" altLang="ja-JP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0207" y="4236908"/>
            <a:ext cx="1126294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 think that you will be a good teacher.</a:t>
            </a:r>
            <a:endParaRPr lang="en-US" altLang="ja-JP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29614"/>
            <a:ext cx="11462079" cy="589936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69" y="1301412"/>
            <a:ext cx="1135061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エリは、ハジンが日本語を勉強していたときにやって来ました。</a:t>
            </a:r>
            <a:endParaRPr lang="ja-JP" alt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39869" y="3622266"/>
            <a:ext cx="9126162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</a:rPr>
              <a:t>Eri</a:t>
            </a:r>
            <a:r>
              <a:rPr lang="en-US" altLang="ja-JP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</a:rPr>
              <a:t> came by when </a:t>
            </a:r>
            <a:r>
              <a:rPr lang="en-US" altLang="ja-JP" sz="40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</a:rPr>
              <a:t>Hajin</a:t>
            </a:r>
            <a:r>
              <a:rPr lang="en-US" altLang="ja-JP" sz="4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</a:rPr>
              <a:t> was studying Japanese.</a:t>
            </a:r>
            <a:endParaRPr lang="ja-JP" altLang="en-US" sz="4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0"/>
            <a:ext cx="12243743" cy="1179871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71" y="1289645"/>
            <a:ext cx="1147561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あなた</a:t>
            </a:r>
            <a:r>
              <a:rPr lang="ja-JP" alt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は確かに沢山の</a:t>
            </a:r>
            <a:r>
              <a:rPr lang="ja-JP" alt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ことを</a:t>
            </a:r>
            <a:r>
              <a:rPr lang="ja-JP" alt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学んだね。</a:t>
            </a:r>
            <a:endParaRPr lang="en-US" altLang="ja-JP" sz="6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2536" y="4364103"/>
            <a:ext cx="8839830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I am sure that you </a:t>
            </a:r>
            <a:r>
              <a:rPr lang="en-US" altLang="ja-JP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learned a lot.</a:t>
            </a: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09716"/>
            <a:ext cx="11344091" cy="881372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6870" y="1191088"/>
            <a:ext cx="1173135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9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彼はあなたを助けるためにここにいます。</a:t>
            </a:r>
            <a:endParaRPr lang="en-US" altLang="ja-JP" sz="9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39869" y="4226773"/>
            <a:ext cx="1005056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He’s here to help you.</a:t>
            </a:r>
            <a:endParaRPr lang="ja-JP" altLang="en-US" sz="66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799" y="144016"/>
            <a:ext cx="11021961" cy="1091554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4091" y="1112478"/>
            <a:ext cx="1155016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楽しいから英語を勉強します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97609" y="4281542"/>
            <a:ext cx="10513645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I study English because it is fun.</a:t>
            </a:r>
            <a:endParaRPr lang="ja-JP" altLang="en-US" sz="7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282368"/>
            <a:ext cx="11752131" cy="92700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4108" y="1209368"/>
            <a:ext cx="1126622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また、教えることは大変な作業であることも学びました。</a:t>
            </a:r>
            <a:endParaRPr lang="en-US" altLang="ja-JP" sz="7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39869" y="4625688"/>
            <a:ext cx="1077308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</a:rPr>
              <a:t>I also learned that teaching is hard work.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1015" y="1268410"/>
            <a:ext cx="1019828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like cats.</a:t>
            </a:r>
          </a:p>
          <a:p>
            <a:pPr lvl="1"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They are cute.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18495" y="3461005"/>
            <a:ext cx="876365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like cats because they are cute.</a:t>
            </a:r>
            <a:endParaRPr lang="ja-JP" alt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47537" y="1350645"/>
            <a:ext cx="1060352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Cooking is fun.</a:t>
            </a:r>
          </a:p>
          <a:p>
            <a:pPr lvl="1"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can make my favorite food.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519471" y="3508339"/>
            <a:ext cx="878567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Cooking is fun </a:t>
            </a:r>
          </a:p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because </a:t>
            </a:r>
          </a:p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can make my favorite food. 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339074" y="1165773"/>
            <a:ext cx="1239223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 were able to communicate well.</a:t>
            </a:r>
          </a:p>
          <a:p>
            <a:pPr lvl="1"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 talked in English.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0703" y="3104765"/>
            <a:ext cx="11864851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 were able to communicate well </a:t>
            </a:r>
          </a:p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because </a:t>
            </a:r>
          </a:p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 talked in English. </a:t>
            </a:r>
            <a:endParaRPr lang="ja-JP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1350645"/>
            <a:ext cx="9173598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He likes reading books.</a:t>
            </a:r>
          </a:p>
          <a:p>
            <a:pPr lvl="1" algn="ctr"/>
            <a:r>
              <a:rPr lang="en-US" altLang="ja-JP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They are interesting.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207747" y="3617629"/>
            <a:ext cx="796585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 likes reading books because </a:t>
            </a:r>
          </a:p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they are interesting.</a:t>
            </a:r>
            <a:endParaRPr lang="ja-JP" alt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334344" y="1212756"/>
            <a:ext cx="1244443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Working at an aquarium is not easy.</a:t>
            </a:r>
          </a:p>
          <a:p>
            <a:pPr lvl="1" algn="ctr"/>
            <a:r>
              <a:rPr lang="en-US" altLang="ja-JP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We must take care of living </a:t>
            </a:r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things</a:t>
            </a:r>
            <a:r>
              <a:rPr lang="en-US" altLang="ja-JP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58898" y="3151748"/>
            <a:ext cx="107727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Working at an aquarium is not easy </a:t>
            </a:r>
          </a:p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because </a:t>
            </a:r>
          </a:p>
          <a:p>
            <a:pPr algn="ctr"/>
            <a:r>
              <a:rPr lang="en-US" altLang="ja-JP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we must take care of living things.</a:t>
            </a:r>
            <a:endParaRPr lang="ja-JP" alt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 jumble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755553" y="1527552"/>
            <a:ext cx="21243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</a:t>
            </a:r>
            <a:r>
              <a:rPr lang="en-US" altLang="ja-JP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 hear</a:t>
            </a:r>
            <a:endParaRPr lang="ja-JP" altLang="en-US" sz="4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27812" y="3053660"/>
            <a:ext cx="208940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happy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756507" y="3326378"/>
            <a:ext cx="190308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that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47561" y="3346266"/>
            <a:ext cx="1750800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I’m</a:t>
            </a:r>
            <a:endParaRPr lang="ja-JP" altLang="en-US" sz="239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1048" y="5001523"/>
            <a:ext cx="1161099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I’m happy to hear that.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082569" y="1527552"/>
            <a:ext cx="147027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I’m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32568" y="3114238"/>
            <a:ext cx="320532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lad to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861498" y="3326378"/>
            <a:ext cx="16930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you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82536" y="1543225"/>
            <a:ext cx="2145301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meet</a:t>
            </a:r>
            <a:endParaRPr lang="ja-JP" altLang="en-US" sz="6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962909" y="5239250"/>
            <a:ext cx="81804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I’m glad to meet you.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1078</TotalTime>
  <Words>535</Words>
  <Application>Microsoft Office PowerPoint</Application>
  <PresentationFormat>ワイド画面</PresentationFormat>
  <Paragraphs>153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HGｺﾞｼｯｸM</vt:lpstr>
      <vt:lpstr>游ゴシック</vt:lpstr>
      <vt:lpstr>Arial</vt:lpstr>
      <vt:lpstr>Century Gothic</vt:lpstr>
      <vt:lpstr>Corbel</vt:lpstr>
      <vt:lpstr>奥行</vt:lpstr>
      <vt:lpstr>Jeopardy</vt:lpstr>
      <vt:lpstr>Jeopardy  </vt:lpstr>
      <vt:lpstr>Jeopardy Change 100</vt:lpstr>
      <vt:lpstr>Jeopardy Change 200</vt:lpstr>
      <vt:lpstr>Jeopardy Change 300</vt:lpstr>
      <vt:lpstr>Jeopardy Change 400</vt:lpstr>
      <vt:lpstr>Jeopardy Change 500</vt:lpstr>
      <vt:lpstr>Jeopardy Word jumble 100</vt:lpstr>
      <vt:lpstr>Jeopardy Word jumble 200</vt:lpstr>
      <vt:lpstr>Jeopardy Word jumble 300</vt:lpstr>
      <vt:lpstr>Jeopardy Word jumble 400</vt:lpstr>
      <vt:lpstr>Jeopardy Word jumble 500</vt:lpstr>
      <vt:lpstr>Jeopardy scramble words 100</vt:lpstr>
      <vt:lpstr>Jeopardy scramble words 200</vt:lpstr>
      <vt:lpstr>Jeopardy scramble words 300</vt:lpstr>
      <vt:lpstr>Jeopardy scramble words 400</vt:lpstr>
      <vt:lpstr>Jeopardy scramble words 500</vt:lpstr>
      <vt:lpstr>Jeopardy Questions 100</vt:lpstr>
      <vt:lpstr>Jeopardy Questions 200</vt:lpstr>
      <vt:lpstr>Jeopardy Questions 300</vt:lpstr>
      <vt:lpstr>Jeopardy Questions 400</vt:lpstr>
      <vt:lpstr>Jeopardy Questions 500</vt:lpstr>
      <vt:lpstr>Jeopardy Japanese to English 100</vt:lpstr>
      <vt:lpstr>Jeopardy Japanese to English 200</vt:lpstr>
      <vt:lpstr>Jeopardy Japanese to English 300</vt:lpstr>
      <vt:lpstr>Jeopardy Japanese to English 400</vt:lpstr>
      <vt:lpstr>Jeopardy Japanese to English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165</cp:revision>
  <dcterms:created xsi:type="dcterms:W3CDTF">2018-07-17T06:04:43Z</dcterms:created>
  <dcterms:modified xsi:type="dcterms:W3CDTF">2021-12-01T03:52:23Z</dcterms:modified>
</cp:coreProperties>
</file>