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2021/9/6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一年生</a:t>
            </a:r>
            <a:r>
              <a:rPr lang="en-US" altLang="ja-JP" sz="5400" b="1" dirty="0" smtClean="0"/>
              <a:t>Unit </a:t>
            </a:r>
            <a:r>
              <a:rPr lang="ja-JP" altLang="en-US" sz="5400" b="1" dirty="0" smtClean="0"/>
              <a:t>２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62592" y="1153768"/>
            <a:ext cx="66556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47385" y="1817021"/>
            <a:ext cx="221389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498333" y="3365990"/>
            <a:ext cx="29381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soccer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03564" y="3001447"/>
            <a:ext cx="19159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an?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8408" y="5330604"/>
            <a:ext cx="1024303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0"/>
                <a:latin typeface="Century Gothic" panose="020B0502020202020204" pitchFamily="34" charset="0"/>
              </a:rPr>
              <a:t>Are you a soccer fan?</a:t>
            </a:r>
            <a:endParaRPr lang="ja-JP" altLang="en-US" sz="4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909443" y="1179234"/>
            <a:ext cx="16065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1906" y="1230338"/>
            <a:ext cx="30412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usually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16734" y="1345499"/>
            <a:ext cx="34083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practice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047285" y="3613638"/>
            <a:ext cx="1591407" cy="11920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We usually practice on Friday.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332957" y="2864091"/>
            <a:ext cx="30649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Friday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0521" y="3847359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96041" y="3045795"/>
            <a:ext cx="13452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72575" y="1321505"/>
            <a:ext cx="14991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like</a:t>
            </a:r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1540" y="5586668"/>
            <a:ext cx="82734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Do you like outdoor sports?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64689" y="3308379"/>
            <a:ext cx="31197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ports?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46104" y="1497926"/>
            <a:ext cx="345479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outdoor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770462"/>
            <a:ext cx="1147133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B-a-s-s-r</a:t>
            </a:r>
          </a:p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B-n-d-a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10481" y="3632784"/>
            <a:ext cx="72842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Brass band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D-a-m-a-r</a:t>
            </a:r>
          </a:p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B-c-l-u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2368" y="4000209"/>
            <a:ext cx="101681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Drama club</a:t>
            </a:r>
            <a:endParaRPr lang="ja-JP" altLang="en-US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334108" y="815471"/>
            <a:ext cx="1232647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a-t-r</a:t>
            </a:r>
          </a:p>
          <a:p>
            <a:pPr algn="ctr"/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l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-u-b-c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0358" y="3772783"/>
            <a:ext cx="823013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Art club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00501" y="1052736"/>
            <a:ext cx="1223599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a-c-k-t-r</a:t>
            </a:r>
          </a:p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T-a-e-m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2247" y="3772783"/>
            <a:ext cx="1176636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Track team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-m-w</a:t>
            </a:r>
          </a:p>
          <a:p>
            <a:pPr algn="ctr"/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-e-m-t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3606" y="3480394"/>
            <a:ext cx="960070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Swim team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50539" y="1052736"/>
            <a:ext cx="715049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Make a sentence:</a:t>
            </a:r>
          </a:p>
          <a:p>
            <a:pPr algn="ctr"/>
            <a:endParaRPr lang="en-US" altLang="ja-JP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Soccer fan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594857" y="4970379"/>
            <a:ext cx="1326269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Are you a soccer fan?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7" y="1052736"/>
            <a:ext cx="6893859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828844" y="1106196"/>
            <a:ext cx="1092528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bookworm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77824" y="5645908"/>
            <a:ext cx="1012318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Are you a bookworm?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7" y="1052736"/>
            <a:ext cx="6893859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445821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Correct the sentence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6757" y="1126036"/>
            <a:ext cx="57191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Make a sentence: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altLang="ja-JP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altLang="ja-JP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New students?</a:t>
            </a:r>
            <a:endParaRPr lang="ja-JP" alt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016545"/>
            <a:ext cx="104259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Are you new students?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7" y="1052736"/>
            <a:ext cx="6893859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185221" y="1002925"/>
            <a:ext cx="11816036" cy="31239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Make a sentence:</a:t>
            </a:r>
          </a:p>
          <a:p>
            <a:pPr algn="ctr"/>
            <a:endParaRPr lang="en-US" altLang="ja-JP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On the swim team</a:t>
            </a:r>
            <a:endParaRPr lang="en-US" altLang="ja-JP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altLang="ja-JP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3928" y="5128276"/>
            <a:ext cx="1167875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Are you on the swim team?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7" y="1052736"/>
            <a:ext cx="6893859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463783" y="970085"/>
            <a:ext cx="103731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Make a sentence:</a:t>
            </a:r>
          </a:p>
          <a:p>
            <a:pPr algn="ctr"/>
            <a:endParaRPr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In the brass band</a:t>
            </a:r>
            <a:endParaRPr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621" y="4615657"/>
            <a:ext cx="1126294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Are you in the brass band?</a:t>
            </a:r>
            <a:endParaRPr lang="en-US" altLang="ja-JP" sz="7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387" y="1052736"/>
            <a:ext cx="6893859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8151" y="946314"/>
            <a:ext cx="1041638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あなたは書くことができますか？</a:t>
            </a:r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21822" y="4143307"/>
            <a:ext cx="8471049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Can you draw?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78309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私の後に繰り返して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6214" y="4022977"/>
            <a:ext cx="710653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Repeat after me.</a:t>
            </a:r>
            <a:endParaRPr lang="en-US" altLang="ja-JP" sz="66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あなたはミュージシャンです</a:t>
            </a:r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か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</a:p>
          <a:p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6869" y="3856228"/>
            <a:ext cx="1141569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Are you a musician?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4799" y="1205048"/>
            <a:ext cx="1177485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あなたは楽器を弾きますか？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9494" y="3812627"/>
            <a:ext cx="1024108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you play an instrument?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2223" y="1638858"/>
            <a:ext cx="1139810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あなたはそれを読めますか？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77760" y="4733365"/>
            <a:ext cx="602708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Can you read it?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Here the brass band.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9469" y="3461005"/>
            <a:ext cx="11430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Here’s </a:t>
            </a:r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brass band. 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2029" y="1004213"/>
            <a:ext cx="106035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soccer fan?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2291" y="3535751"/>
            <a:ext cx="94430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Are you </a:t>
            </a:r>
            <a:r>
              <a:rPr lang="en-US" altLang="ja-JP" sz="8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soccer fan?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95181" y="1171258"/>
            <a:ext cx="77203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Can you reed it?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76642" y="3588325"/>
            <a:ext cx="86565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Can you </a:t>
            </a:r>
            <a:r>
              <a:rPr lang="en-US" altLang="ja-JP" sz="9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read </a:t>
            </a:r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it?</a:t>
            </a:r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11254154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have school at Monday.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6715" y="3443526"/>
            <a:ext cx="1240594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have school </a:t>
            </a:r>
            <a:r>
              <a:rPr lang="en-US" altLang="ja-JP" sz="8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 </a:t>
            </a:r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Monday.</a:t>
            </a:r>
            <a:endParaRPr lang="ja-JP" altLang="en-US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3583" y="1139630"/>
            <a:ext cx="87943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Can you swim good?</a:t>
            </a:r>
            <a:endParaRPr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75921" y="3699123"/>
            <a:ext cx="87751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Can you swim </a:t>
            </a:r>
            <a:r>
              <a:rPr lang="en-US" altLang="ja-JP" sz="8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well</a:t>
            </a:r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89754" y="1432747"/>
            <a:ext cx="198804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artist</a:t>
            </a:r>
            <a:endParaRPr lang="ja-JP" altLang="en-US" sz="6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83501" y="1527552"/>
            <a:ext cx="4683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1647" y="2801637"/>
            <a:ext cx="158737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115584" y="3326378"/>
            <a:ext cx="11849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10505" y="3346266"/>
            <a:ext cx="202491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Are you an artist?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80459" y="1527552"/>
            <a:ext cx="287450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iano?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38941" y="3114238"/>
            <a:ext cx="232671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861498" y="3326378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5321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</a:t>
            </a:r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lay the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38549" y="5239250"/>
            <a:ext cx="94291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Can you play the piano?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899</TotalTime>
  <Words>384</Words>
  <Application>Microsoft Office PowerPoint</Application>
  <PresentationFormat>ワイド画面</PresentationFormat>
  <Paragraphs>140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165</cp:revision>
  <dcterms:created xsi:type="dcterms:W3CDTF">2018-07-17T06:04:43Z</dcterms:created>
  <dcterms:modified xsi:type="dcterms:W3CDTF">2021-09-05T23:14:05Z</dcterms:modified>
</cp:coreProperties>
</file>