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439400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8" d="100"/>
          <a:sy n="88" d="100"/>
        </p:scale>
        <p:origin x="1080" y="-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69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15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20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61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20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87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87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64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69A2A-3148-4DB1-B020-5F2A5F83ADD9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B90E-0B68-4D2D-97AB-402598BE7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71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ローチャート: 代替処理 4">
            <a:extLst>
              <a:ext uri="{FF2B5EF4-FFF2-40B4-BE49-F238E27FC236}">
                <a16:creationId xmlns:a16="http://schemas.microsoft.com/office/drawing/2014/main" id="{BC735C61-5CC4-4384-89FE-B16C6B932573}"/>
              </a:ext>
            </a:extLst>
          </p:cNvPr>
          <p:cNvSpPr/>
          <p:nvPr/>
        </p:nvSpPr>
        <p:spPr>
          <a:xfrm>
            <a:off x="236536" y="342900"/>
            <a:ext cx="7153967" cy="367105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class:			number:		 name (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ローマ字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):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6802E938-EE88-43E3-8393-086BD3C6DCC9}"/>
              </a:ext>
            </a:extLst>
          </p:cNvPr>
          <p:cNvSpPr/>
          <p:nvPr/>
        </p:nvSpPr>
        <p:spPr>
          <a:xfrm>
            <a:off x="1140628" y="839095"/>
            <a:ext cx="6182509" cy="131417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2 Truths, 1 Lie</a:t>
            </a:r>
            <a:endParaRPr kumimoji="1" lang="en-US" altLang="ja-JP" sz="1600" b="1" u="sng" dirty="0">
              <a:latin typeface="HandwritingWeCan Light" panose="020F0300000000000000" pitchFamily="34" charset="0"/>
            </a:endParaRPr>
          </a:p>
          <a:p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today’s goals: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1400" dirty="0">
                <a:latin typeface="HandwritingWeCan Light" panose="020F0300000000000000" pitchFamily="34" charset="0"/>
              </a:rPr>
              <a:t>Talk about yourself. 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じぶんのことをはなす。</a:t>
            </a:r>
            <a:endParaRPr kumimoji="1" lang="en-US" altLang="ja-JP" sz="1400" dirty="0">
              <a:latin typeface="HandwritingWeCan Light" panose="020F0300000000000000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1400" dirty="0">
                <a:latin typeface="HandwritingWeCan Light" panose="020F0300000000000000" pitchFamily="34" charset="0"/>
              </a:rPr>
              <a:t>Learn about your classmates. 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クラスメートについて学びます。</a:t>
            </a:r>
            <a:endParaRPr kumimoji="1" lang="en-US" altLang="ja-JP" sz="1400" dirty="0">
              <a:latin typeface="HandwritingWeCan Light" panose="020F0300000000000000" pitchFamily="34" charset="0"/>
            </a:endParaRPr>
          </a:p>
          <a:p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words:</a:t>
            </a:r>
            <a:r>
              <a:rPr kumimoji="1" lang="en-US" altLang="ja-JP" sz="1400" b="1" dirty="0">
                <a:latin typeface="HandwritingWeCan Light" panose="020F0300000000000000" pitchFamily="34" charset="0"/>
              </a:rPr>
              <a:t> 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truth 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真実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 ,  lie 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嘘</a:t>
            </a:r>
            <a:endParaRPr kumimoji="1" lang="en-US" altLang="ja-JP" sz="1400" dirty="0">
              <a:latin typeface="HandwritingWeCan Light" panose="020F0300000000000000" pitchFamily="34" charset="0"/>
            </a:endParaRPr>
          </a:p>
          <a:p>
            <a:pPr algn="ctr"/>
            <a:endParaRPr kumimoji="1" lang="ja-JP" altLang="en-US" dirty="0"/>
          </a:p>
        </p:txBody>
      </p:sp>
      <p:pic>
        <p:nvPicPr>
          <p:cNvPr id="7" name="Picture 2" descr="ゴールした人のイラスト（棒人間） | かわいいフリー素材集 いらすとや">
            <a:extLst>
              <a:ext uri="{FF2B5EF4-FFF2-40B4-BE49-F238E27FC236}">
                <a16:creationId xmlns:a16="http://schemas.microsoft.com/office/drawing/2014/main" id="{0A8BE281-BC7E-4001-A722-C641D156C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1" y="968187"/>
            <a:ext cx="904093" cy="92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1222963E-5D0A-492E-96CC-FFE9A64FB0A5}"/>
              </a:ext>
            </a:extLst>
          </p:cNvPr>
          <p:cNvSpPr/>
          <p:nvPr/>
        </p:nvSpPr>
        <p:spPr>
          <a:xfrm>
            <a:off x="1955264" y="3248595"/>
            <a:ext cx="3716507" cy="1052813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idea box</a:t>
            </a:r>
          </a:p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I am ~.		I can  ~ .	</a:t>
            </a:r>
          </a:p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I like ~.		I can’t ~ .</a:t>
            </a:r>
          </a:p>
          <a:p>
            <a:r>
              <a:rPr kumimoji="1" lang="en-US" altLang="ja-JP" sz="1400" b="1" dirty="0">
                <a:latin typeface="HandwritingWeCan Light" panose="020F0300000000000000" pitchFamily="34" charset="0"/>
              </a:rPr>
              <a:t>I have ~.		My favorite OO is OO.</a:t>
            </a:r>
          </a:p>
          <a:p>
            <a:pPr algn="ctr"/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dirty="0">
              <a:latin typeface="HandwritingWeCan Light" panose="020F0300000000000000" pitchFamily="34" charset="0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9" name="フローチャート: 代替処理 8">
            <a:extLst>
              <a:ext uri="{FF2B5EF4-FFF2-40B4-BE49-F238E27FC236}">
                <a16:creationId xmlns:a16="http://schemas.microsoft.com/office/drawing/2014/main" id="{0AA99828-A361-4A46-9AD3-7895FD0CDEEC}"/>
              </a:ext>
            </a:extLst>
          </p:cNvPr>
          <p:cNvSpPr/>
          <p:nvPr/>
        </p:nvSpPr>
        <p:spPr>
          <a:xfrm>
            <a:off x="236536" y="8441058"/>
            <a:ext cx="7086601" cy="1572351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Let’s play 2 Truths, 1 Lie!</a:t>
            </a:r>
          </a:p>
          <a:p>
            <a:pPr marL="342900" indent="-342900">
              <a:buAutoNum type="arabicPeriod"/>
            </a:pPr>
            <a:r>
              <a:rPr kumimoji="1" lang="en-US" altLang="ja-JP" sz="1400" b="1" dirty="0">
                <a:latin typeface="HandwritingWeCan Light" panose="020F0300000000000000" pitchFamily="34" charset="0"/>
              </a:rPr>
              <a:t>Janken to see who is first.</a:t>
            </a:r>
          </a:p>
          <a:p>
            <a:pPr marL="342900" indent="-342900">
              <a:buAutoNum type="arabicPeriod"/>
            </a:pPr>
            <a:r>
              <a:rPr kumimoji="1" lang="en-US" altLang="ja-JP" sz="1400" b="1" dirty="0">
                <a:latin typeface="HandwritingWeCan Light" panose="020F0300000000000000" pitchFamily="34" charset="0"/>
              </a:rPr>
              <a:t>Winner of Janken tells 2 truths and 1 lie about yourself.</a:t>
            </a:r>
          </a:p>
          <a:p>
            <a:pPr marL="342900" indent="-342900">
              <a:buAutoNum type="arabicPeriod"/>
            </a:pPr>
            <a:r>
              <a:rPr kumimoji="1" lang="en-US" altLang="ja-JP" sz="1400" b="1" dirty="0">
                <a:latin typeface="HandwritingWeCan Light" panose="020F0300000000000000" pitchFamily="34" charset="0"/>
              </a:rPr>
              <a:t>Loser guesses which is the lie.</a:t>
            </a:r>
          </a:p>
          <a:p>
            <a:pPr marL="342900" indent="-342900">
              <a:buAutoNum type="arabicPeriod"/>
            </a:pPr>
            <a:r>
              <a:rPr kumimoji="1" lang="en-US" altLang="ja-JP" sz="1400" b="1" dirty="0">
                <a:latin typeface="HandwritingWeCan Light" panose="020F0300000000000000" pitchFamily="34" charset="0"/>
              </a:rPr>
              <a:t>When the guess is correct, switch!</a:t>
            </a:r>
          </a:p>
          <a:p>
            <a:pPr marL="342900" indent="-342900">
              <a:buAutoNum type="arabicPeriod"/>
            </a:pPr>
            <a:r>
              <a:rPr kumimoji="1" lang="en-US" altLang="ja-JP" sz="1400" b="1" dirty="0">
                <a:latin typeface="HandwritingWeCan Light" panose="020F0300000000000000" pitchFamily="34" charset="0"/>
              </a:rPr>
              <a:t>Play again if you have time, then we will change pairs. </a:t>
            </a: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kumimoji="1" lang="en-US" altLang="ja-JP" sz="1400" dirty="0">
              <a:latin typeface="HandwritingWeCan Light" panose="020F0300000000000000" pitchFamily="34" charset="0"/>
            </a:endParaRPr>
          </a:p>
          <a:p>
            <a:pPr algn="ctr"/>
            <a:endParaRPr kumimoji="1" lang="ja-JP" altLang="en-US" dirty="0"/>
          </a:p>
        </p:txBody>
      </p:sp>
      <p:pic>
        <p:nvPicPr>
          <p:cNvPr id="10" name="Picture 4" descr="いろいろな漫符のイラスト | かわいいフリー素材集 いらすとや">
            <a:extLst>
              <a:ext uri="{FF2B5EF4-FFF2-40B4-BE49-F238E27FC236}">
                <a16:creationId xmlns:a16="http://schemas.microsoft.com/office/drawing/2014/main" id="{2C702675-29FD-4B3B-AECF-59BBAEB11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24" y="3248595"/>
            <a:ext cx="763208" cy="100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5AAC51DB-2592-422E-8296-992898C62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998441"/>
              </p:ext>
            </p:extLst>
          </p:nvPr>
        </p:nvGraphicFramePr>
        <p:xfrm>
          <a:off x="236536" y="4447258"/>
          <a:ext cx="7153968" cy="3669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984">
                  <a:extLst>
                    <a:ext uri="{9D8B030D-6E8A-4147-A177-3AD203B41FA5}">
                      <a16:colId xmlns:a16="http://schemas.microsoft.com/office/drawing/2014/main" val="2725239100"/>
                    </a:ext>
                  </a:extLst>
                </a:gridCol>
                <a:gridCol w="3576984">
                  <a:extLst>
                    <a:ext uri="{9D8B030D-6E8A-4147-A177-3AD203B41FA5}">
                      <a16:colId xmlns:a16="http://schemas.microsoft.com/office/drawing/2014/main" val="1047306363"/>
                    </a:ext>
                  </a:extLst>
                </a:gridCol>
              </a:tblGrid>
              <a:tr h="554762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○　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truths 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真実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about you: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✕　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lies 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嘘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</a:rPr>
                        <a:t>about you: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96822"/>
                  </a:ext>
                </a:extLst>
              </a:tr>
              <a:tr h="5192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78772"/>
                  </a:ext>
                </a:extLst>
              </a:tr>
              <a:tr h="5192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17787"/>
                  </a:ext>
                </a:extLst>
              </a:tr>
              <a:tr h="5192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888077"/>
                  </a:ext>
                </a:extLst>
              </a:tr>
              <a:tr h="5192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996982"/>
                  </a:ext>
                </a:extLst>
              </a:tr>
              <a:tr h="5192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735947"/>
                  </a:ext>
                </a:extLst>
              </a:tr>
              <a:tr h="5192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446921"/>
                  </a:ext>
                </a:extLst>
              </a:tr>
            </a:tbl>
          </a:graphicData>
        </a:graphic>
      </p:graphicFrame>
      <p:sp>
        <p:nvSpPr>
          <p:cNvPr id="12" name="フローチャート: 代替処理 11">
            <a:extLst>
              <a:ext uri="{FF2B5EF4-FFF2-40B4-BE49-F238E27FC236}">
                <a16:creationId xmlns:a16="http://schemas.microsoft.com/office/drawing/2014/main" id="{CACBADDD-196E-4C89-8820-976DB6F43FA8}"/>
              </a:ext>
            </a:extLst>
          </p:cNvPr>
          <p:cNvSpPr/>
          <p:nvPr/>
        </p:nvSpPr>
        <p:spPr>
          <a:xfrm>
            <a:off x="129463" y="2226864"/>
            <a:ext cx="7227486" cy="923722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endParaRPr kumimoji="1" lang="en-US" altLang="ja-JP" sz="1200" b="1" u="sng" dirty="0">
              <a:latin typeface="HandwritingWeCan Light" panose="020F0300000000000000" pitchFamily="34" charset="0"/>
            </a:endParaRPr>
          </a:p>
          <a:p>
            <a:r>
              <a:rPr kumimoji="1" lang="en-US" altLang="ja-JP" sz="1200" b="1" dirty="0">
                <a:latin typeface="HandwritingWeCan Light" panose="020F0300000000000000" pitchFamily="34" charset="0"/>
              </a:rPr>
              <a:t>Let’s prepare to play a game! To play you need to say true things </a:t>
            </a:r>
            <a:r>
              <a:rPr kumimoji="1" lang="ja-JP" altLang="en-US" sz="1200" dirty="0">
                <a:latin typeface="HandwritingWeCan Light" panose="020F0300000000000000" pitchFamily="34" charset="0"/>
              </a:rPr>
              <a:t>真実 </a:t>
            </a:r>
            <a:r>
              <a:rPr kumimoji="1" lang="en-US" altLang="ja-JP" sz="1200" b="1" dirty="0">
                <a:latin typeface="HandwritingWeCan Light" panose="020F0300000000000000" pitchFamily="34" charset="0"/>
              </a:rPr>
              <a:t>and lies </a:t>
            </a:r>
            <a:r>
              <a:rPr kumimoji="1" lang="ja-JP" altLang="en-US" sz="1200" dirty="0">
                <a:latin typeface="HandwritingWeCan Light" panose="020F0300000000000000" pitchFamily="34" charset="0"/>
              </a:rPr>
              <a:t>嘘</a:t>
            </a:r>
            <a:r>
              <a:rPr kumimoji="1" lang="en-US" altLang="ja-JP" sz="1200" b="1" dirty="0">
                <a:latin typeface="HandwritingWeCan Light" panose="020F0300000000000000" pitchFamily="34" charset="0"/>
              </a:rPr>
              <a:t> about yourself. Your partner will guess which is the lie. </a:t>
            </a:r>
          </a:p>
          <a:p>
            <a:r>
              <a:rPr kumimoji="1" lang="en-US" altLang="ja-JP" sz="1200" b="1" dirty="0">
                <a:latin typeface="HandwritingWeCan Light" panose="020F0300000000000000" pitchFamily="34" charset="0"/>
              </a:rPr>
              <a:t>Please write about 6 truths and 6 lies. </a:t>
            </a:r>
          </a:p>
          <a:p>
            <a:r>
              <a:rPr kumimoji="1" lang="en-US" altLang="ja-JP" sz="1200" b="1" dirty="0">
                <a:latin typeface="HandwritingWeCan Light" panose="020F0300000000000000" pitchFamily="34" charset="0"/>
              </a:rPr>
              <a:t>Use the idea box and textbook</a:t>
            </a:r>
            <a:r>
              <a:rPr kumimoji="1" lang="ja-JP" altLang="en-US" sz="1200" b="1" dirty="0">
                <a:latin typeface="HandwritingWeCan Light" panose="020F0300000000000000" pitchFamily="34" charset="0"/>
              </a:rPr>
              <a:t> 付録</a:t>
            </a:r>
            <a:r>
              <a:rPr kumimoji="1" lang="en-US" altLang="ja-JP" sz="1200" b="1" dirty="0">
                <a:latin typeface="HandwritingWeCan Light" panose="020F0300000000000000" pitchFamily="34" charset="0"/>
              </a:rPr>
              <a:t>13-14 to help.</a:t>
            </a:r>
          </a:p>
          <a:p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dirty="0">
              <a:latin typeface="HandwritingWeCan Light" panose="020F0300000000000000" pitchFamily="34" charset="0"/>
            </a:endParaRPr>
          </a:p>
          <a:p>
            <a:endParaRPr kumimoji="1" lang="en-US" altLang="ja-JP" sz="1400" dirty="0">
              <a:latin typeface="HandwritingWeCan Light" panose="020F0300000000000000" pitchFamily="34" charset="0"/>
            </a:endParaRPr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010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4043</TotalTime>
  <Words>224</Words>
  <Application>Microsoft Office PowerPoint</Application>
  <PresentationFormat>ユーザー設定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HandwritingWeCan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2</cp:revision>
  <cp:lastPrinted>2023-04-07T06:16:30Z</cp:lastPrinted>
  <dcterms:created xsi:type="dcterms:W3CDTF">2023-04-07T05:49:10Z</dcterms:created>
  <dcterms:modified xsi:type="dcterms:W3CDTF">2023-04-10T01:17:36Z</dcterms:modified>
</cp:coreProperties>
</file>