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1500" y="5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6B5A6-3434-0F4B-AB73-62646B346D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6CA8DA-6542-144F-2229-2D22C085D8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1D95BE-45CA-C21F-2508-9483C12F3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876-947C-4AA7-85A3-475BC1680C58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165F08-D76A-2B6E-56C1-07BB87893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328CBD-D035-7591-94B8-D543A4515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90913-BFD2-4FC2-8EE4-4F0B4F58C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873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A43FE-C442-3C7C-902D-01667ACD9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D9815F-0335-836F-B819-0EAA59BA2F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C7557C-BCFB-B13F-E67C-7FEBD87F6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876-947C-4AA7-85A3-475BC1680C58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90076-23C5-B29F-43D3-A522519F6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B18FFF-1FE5-6041-C6E2-7B4C5D0BC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90913-BFD2-4FC2-8EE4-4F0B4F58C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898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016647-ECFA-1457-BBE0-73B56FB7B4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0FF2E9-5E0E-9726-552C-51287F15AD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B9FF05-321D-5E3A-ABC4-82D9D8E0A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876-947C-4AA7-85A3-475BC1680C58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AB0CD-46F3-4B0E-7C59-C7D8B3D95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6C958C-F5F3-1F33-E569-0F267018D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90913-BFD2-4FC2-8EE4-4F0B4F58C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334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C4DD0-9AD0-8395-6185-E6FC8653D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69A31-71BE-AB5A-566F-1A13ACEA0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CD9376-8E95-F5CF-6F1E-73F377039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876-947C-4AA7-85A3-475BC1680C58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7760F2-7373-BC4A-C2F0-02BE0B1EA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6BD474-D613-7580-BD8E-7454217E7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90913-BFD2-4FC2-8EE4-4F0B4F58C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62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1F8BD-4DE1-0C38-8781-F7B157A2A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9F55B4-E256-8B15-77BC-017014F4C2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374672-598F-A943-4AC8-549D6AB98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876-947C-4AA7-85A3-475BC1680C58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155FD-ADA5-BEB0-4F90-254BBF526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8EE86-3DD0-5017-946F-D13D1DDA2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90913-BFD2-4FC2-8EE4-4F0B4F58C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668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C8978-8390-6ECD-F023-B7A9A54D0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40BA1-A2AC-16E5-1C09-81F6C8855D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8CCCD8-C1B4-46D9-63C2-43B2C1E09C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70D8D9-31DD-33D3-4EF3-8CA9439F2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876-947C-4AA7-85A3-475BC1680C58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5A34D2-A177-8342-B239-F8C1F9A16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B515C8-40E3-CECA-1E12-18E9C5F77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90913-BFD2-4FC2-8EE4-4F0B4F58C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267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B319C-550D-8808-A01E-67C2ABD3F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D05687-681B-CDCF-1864-E8B1728E65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98DD76-0880-15C8-9BD0-BF4242FE46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A25148-6C07-D51D-01CB-8FC3DB8C92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181BA0-E0AC-7A9A-DF22-C8FFB9DBA1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5F0C67-BB4A-E89D-26F3-51EC52F26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876-947C-4AA7-85A3-475BC1680C58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7BD58B-2541-15D2-C0D1-E32C7DB3E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A1B920-1E4E-6914-E761-C3FA519EF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90913-BFD2-4FC2-8EE4-4F0B4F58C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125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5D96C-289A-2396-F95A-A98EA1716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2BB471-C5C3-736F-D9EC-1FB6150BB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876-947C-4AA7-85A3-475BC1680C58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EF92B1-1DDB-0A14-0677-6D1DF2FF7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92C070-8447-3DFE-1214-C31523B8C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90913-BFD2-4FC2-8EE4-4F0B4F58C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023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D6F504-2F48-1ADF-440A-D3FF1A64C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876-947C-4AA7-85A3-475BC1680C58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1C38A9-7A8B-AAF4-554F-4145B6A2A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5FCEF5-EC10-93C9-9A22-A64DBD589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90913-BFD2-4FC2-8EE4-4F0B4F58C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10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40AF9-8950-B4B2-F4E9-70E9ED45C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A8BF2-5576-EC33-AA2C-31EC69523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D9AB16-D195-F2F8-97DB-CFBF7A91AA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D98408-2D94-10FC-E3BD-7F87C315E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876-947C-4AA7-85A3-475BC1680C58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69ECB4-7A84-4292-FEB4-F4C2B355F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5DDC43-7224-1116-56BF-D642DEC28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90913-BFD2-4FC2-8EE4-4F0B4F58C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021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EEE91-A6F8-EAE2-90A3-02DCA14B9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853ECA-4F3B-ED9F-A3ED-2A4104EC47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4FFD7C-DAA4-20FF-36F8-1FB0A13591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0C29AD-C773-678E-D341-4CD372020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876-947C-4AA7-85A3-475BC1680C58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892305-CB1D-2430-1FF1-413EE2F88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B6CB4C-66C5-6F90-875C-D1E5861F8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90913-BFD2-4FC2-8EE4-4F0B4F58C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924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214E48-FEEB-FA6B-FF86-9EF3A4E58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8F87DA-9A60-2B30-C354-FA5E09F435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EBA28D-6814-A6CA-C6F5-F63ED331DF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876-947C-4AA7-85A3-475BC1680C58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369F9-9FC6-0852-5FD7-8F931F0384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9F2FB0-25A1-A2D8-1038-296AE8587D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90913-BFD2-4FC2-8EE4-4F0B4F58C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309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3000">
              <a:srgbClr val="C0D0EB"/>
            </a:gs>
            <a:gs pos="38000">
              <a:srgbClr val="B9CBE9"/>
            </a:gs>
            <a:gs pos="1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2CCFD-35E2-95AB-C72F-73A560A343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62744"/>
            <a:ext cx="12192000" cy="1962150"/>
          </a:xfrm>
        </p:spPr>
        <p:txBody>
          <a:bodyPr>
            <a:noAutofit/>
          </a:bodyPr>
          <a:lstStyle/>
          <a:p>
            <a:r>
              <a:rPr lang="en-US" sz="9600" b="1" dirty="0">
                <a:ln w="1905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Do you like </a:t>
            </a:r>
            <a:r>
              <a:rPr lang="en-US" sz="9600" b="1" dirty="0" smtClean="0">
                <a:ln w="1905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_____?</a:t>
            </a:r>
            <a:r>
              <a:rPr lang="en-US" sz="7200" b="1" dirty="0" smtClean="0">
                <a:ln w="1905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/>
            </a:r>
            <a:br>
              <a:rPr lang="en-US" sz="7200" b="1" dirty="0" smtClean="0">
                <a:ln w="1905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</a:br>
            <a:r>
              <a:rPr lang="ja-JP" altLang="en-US" b="1" dirty="0">
                <a:ln w="1905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あなた</a:t>
            </a:r>
            <a:r>
              <a:rPr lang="ja-JP" altLang="en-US" b="1" dirty="0" smtClean="0">
                <a:ln w="1905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は </a:t>
            </a:r>
            <a:r>
              <a:rPr lang="en-US" altLang="ja-JP" b="1" dirty="0" smtClean="0">
                <a:ln w="1905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(</a:t>
            </a:r>
            <a:r>
              <a:rPr lang="ja-JP" altLang="en-US" b="1" dirty="0">
                <a:ln w="1905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ナニ</a:t>
            </a:r>
            <a:r>
              <a:rPr lang="en-US" altLang="ja-JP" b="1" dirty="0" smtClean="0">
                <a:ln w="1905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) </a:t>
            </a:r>
            <a:r>
              <a:rPr lang="ja-JP" altLang="en-US" b="1" dirty="0" smtClean="0">
                <a:ln w="1905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が</a:t>
            </a:r>
            <a:r>
              <a:rPr lang="ja-JP" altLang="en-US" b="1" dirty="0">
                <a:ln w="1905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好きですか</a:t>
            </a:r>
            <a:r>
              <a:rPr lang="en-US" altLang="ja-JP" b="1" dirty="0">
                <a:ln w="1905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?</a:t>
            </a:r>
            <a:endParaRPr lang="en-US" b="1" dirty="0"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rgbClr val="FF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6D87095-A4CE-923C-DA46-87B5C2570B46}"/>
              </a:ext>
            </a:extLst>
          </p:cNvPr>
          <p:cNvSpPr/>
          <p:nvPr/>
        </p:nvSpPr>
        <p:spPr>
          <a:xfrm>
            <a:off x="1904733" y="3409950"/>
            <a:ext cx="1570390" cy="1551610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52F8CE0-569F-4727-A5C8-583DBF72E117}"/>
              </a:ext>
            </a:extLst>
          </p:cNvPr>
          <p:cNvSpPr txBox="1">
            <a:spLocks/>
          </p:cNvSpPr>
          <p:nvPr/>
        </p:nvSpPr>
        <p:spPr>
          <a:xfrm>
            <a:off x="0" y="3767760"/>
            <a:ext cx="625856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dirty="0">
                <a:ln w="1905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Yes, I do.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50B411A-7EDD-F4AD-2015-173041791DEB}"/>
              </a:ext>
            </a:extLst>
          </p:cNvPr>
          <p:cNvSpPr txBox="1">
            <a:spLocks/>
          </p:cNvSpPr>
          <p:nvPr/>
        </p:nvSpPr>
        <p:spPr>
          <a:xfrm>
            <a:off x="5557520" y="3767760"/>
            <a:ext cx="737616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dirty="0">
                <a:ln w="1905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No, I don’t.</a:t>
            </a:r>
          </a:p>
        </p:txBody>
      </p:sp>
      <p:pic>
        <p:nvPicPr>
          <p:cNvPr id="1026" name="Picture 2" descr="Rounded Triangle PNG Transparent Background, Free Download #42417 ...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2282" y="3314700"/>
            <a:ext cx="1715838" cy="1520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985209" y="6159663"/>
            <a:ext cx="39452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200" b="1" dirty="0" smtClean="0">
                <a:solidFill>
                  <a:srgbClr val="FF0000"/>
                </a:solidFill>
              </a:rPr>
              <a:t>はい</a:t>
            </a:r>
            <a:r>
              <a:rPr lang="en-US" altLang="ja-JP" sz="3200" b="1" dirty="0" smtClean="0">
                <a:solidFill>
                  <a:srgbClr val="FF0000"/>
                </a:solidFill>
              </a:rPr>
              <a:t>, </a:t>
            </a:r>
            <a:r>
              <a:rPr lang="ja-JP" altLang="en-US" sz="3200" b="1" dirty="0" smtClean="0">
                <a:solidFill>
                  <a:srgbClr val="FF0000"/>
                </a:solidFill>
              </a:rPr>
              <a:t>そう</a:t>
            </a:r>
            <a:r>
              <a:rPr lang="ja-JP" altLang="en-US" sz="3200" b="1" dirty="0">
                <a:solidFill>
                  <a:srgbClr val="FF0000"/>
                </a:solidFill>
              </a:rPr>
              <a:t>します。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7511792" y="6138318"/>
            <a:ext cx="34676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b="1" dirty="0">
                <a:solidFill>
                  <a:srgbClr val="FF0000"/>
                </a:solidFill>
              </a:rPr>
              <a:t>いいえ、違います</a:t>
            </a:r>
          </a:p>
        </p:txBody>
      </p:sp>
    </p:spTree>
    <p:extLst>
      <p:ext uri="{BB962C8B-B14F-4D97-AF65-F5344CB8AC3E}">
        <p14:creationId xmlns:p14="http://schemas.microsoft.com/office/powerpoint/2010/main" val="579189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3000">
              <a:srgbClr val="C0D0EB"/>
            </a:gs>
            <a:gs pos="38000">
              <a:srgbClr val="B9CBE9"/>
            </a:gs>
            <a:gs pos="1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2CCFD-35E2-95AB-C72F-73A560A343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5120" y="-421957"/>
            <a:ext cx="9144000" cy="2387600"/>
          </a:xfrm>
        </p:spPr>
        <p:txBody>
          <a:bodyPr>
            <a:normAutofit/>
          </a:bodyPr>
          <a:lstStyle/>
          <a:p>
            <a:r>
              <a:rPr lang="en-US" sz="7200" b="1" dirty="0">
                <a:ln w="1905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Do you like _____?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6D87095-A4CE-923C-DA46-87B5C2570B46}"/>
              </a:ext>
            </a:extLst>
          </p:cNvPr>
          <p:cNvSpPr/>
          <p:nvPr/>
        </p:nvSpPr>
        <p:spPr>
          <a:xfrm>
            <a:off x="2054857" y="3668395"/>
            <a:ext cx="1361441" cy="1274762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52F8CE0-569F-4727-A5C8-583DBF72E117}"/>
              </a:ext>
            </a:extLst>
          </p:cNvPr>
          <p:cNvSpPr txBox="1">
            <a:spLocks/>
          </p:cNvSpPr>
          <p:nvPr/>
        </p:nvSpPr>
        <p:spPr>
          <a:xfrm>
            <a:off x="-162560" y="4023470"/>
            <a:ext cx="625856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dirty="0">
                <a:ln w="1905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Yes, I do.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50B411A-7EDD-F4AD-2015-173041791DEB}"/>
              </a:ext>
            </a:extLst>
          </p:cNvPr>
          <p:cNvSpPr txBox="1">
            <a:spLocks/>
          </p:cNvSpPr>
          <p:nvPr/>
        </p:nvSpPr>
        <p:spPr>
          <a:xfrm>
            <a:off x="5633715" y="4023470"/>
            <a:ext cx="737616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dirty="0">
                <a:ln w="1905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No, I don’t.</a:t>
            </a:r>
          </a:p>
        </p:txBody>
      </p:sp>
      <p:pic>
        <p:nvPicPr>
          <p:cNvPr id="1026" name="Picture 2" descr="Soccer Player Kicking Ball Photographic Print by Randy Faris | Art.com">
            <a:extLst>
              <a:ext uri="{FF2B5EF4-FFF2-40B4-BE49-F238E27FC236}">
                <a16:creationId xmlns:a16="http://schemas.microsoft.com/office/drawing/2014/main" id="{11FEF6ED-1526-7511-CE65-B3AEF45BC8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039" y="2239645"/>
            <a:ext cx="3810000" cy="2857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Rounded Triangle PNG Transparent Background, Free Download #42417 ...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2282" y="3314700"/>
            <a:ext cx="1715838" cy="1520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8763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3000">
              <a:srgbClr val="C0D0EB"/>
            </a:gs>
            <a:gs pos="38000">
              <a:srgbClr val="B9CBE9"/>
            </a:gs>
            <a:gs pos="1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2CCFD-35E2-95AB-C72F-73A560A343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5120" y="-421957"/>
            <a:ext cx="9144000" cy="2387600"/>
          </a:xfrm>
        </p:spPr>
        <p:txBody>
          <a:bodyPr>
            <a:normAutofit/>
          </a:bodyPr>
          <a:lstStyle/>
          <a:p>
            <a:r>
              <a:rPr lang="en-US" sz="7200" b="1" dirty="0">
                <a:ln w="1905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Do you like _____?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6D87095-A4CE-923C-DA46-87B5C2570B46}"/>
              </a:ext>
            </a:extLst>
          </p:cNvPr>
          <p:cNvSpPr/>
          <p:nvPr/>
        </p:nvSpPr>
        <p:spPr>
          <a:xfrm>
            <a:off x="2054857" y="3668395"/>
            <a:ext cx="1361441" cy="1274762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52F8CE0-569F-4727-A5C8-583DBF72E117}"/>
              </a:ext>
            </a:extLst>
          </p:cNvPr>
          <p:cNvSpPr txBox="1">
            <a:spLocks/>
          </p:cNvSpPr>
          <p:nvPr/>
        </p:nvSpPr>
        <p:spPr>
          <a:xfrm>
            <a:off x="-162560" y="4023470"/>
            <a:ext cx="625856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dirty="0">
                <a:ln w="1905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Yes, I do.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50B411A-7EDD-F4AD-2015-173041791DEB}"/>
              </a:ext>
            </a:extLst>
          </p:cNvPr>
          <p:cNvSpPr txBox="1">
            <a:spLocks/>
          </p:cNvSpPr>
          <p:nvPr/>
        </p:nvSpPr>
        <p:spPr>
          <a:xfrm>
            <a:off x="5633715" y="4023470"/>
            <a:ext cx="737616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dirty="0">
                <a:ln w="1905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No, I don’t.</a:t>
            </a:r>
          </a:p>
        </p:txBody>
      </p:sp>
      <p:pic>
        <p:nvPicPr>
          <p:cNvPr id="3" name="Picture 2" descr="Milk Picture Clipart - Milk Carton Coloring Page - ClipArt Best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703" y="2114104"/>
            <a:ext cx="2941797" cy="294179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Rounded Triangle PNG Transparent Background, Free Download #42417 ...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2282" y="3314700"/>
            <a:ext cx="1715838" cy="1520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1578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3000">
              <a:srgbClr val="C0D0EB"/>
            </a:gs>
            <a:gs pos="38000">
              <a:srgbClr val="B9CBE9"/>
            </a:gs>
            <a:gs pos="1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2CCFD-35E2-95AB-C72F-73A560A343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5120" y="-421957"/>
            <a:ext cx="9144000" cy="2387600"/>
          </a:xfrm>
        </p:spPr>
        <p:txBody>
          <a:bodyPr>
            <a:normAutofit/>
          </a:bodyPr>
          <a:lstStyle/>
          <a:p>
            <a:r>
              <a:rPr lang="en-US" sz="7200" b="1" dirty="0">
                <a:ln w="1905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Do you like _____?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6D87095-A4CE-923C-DA46-87B5C2570B46}"/>
              </a:ext>
            </a:extLst>
          </p:cNvPr>
          <p:cNvSpPr/>
          <p:nvPr/>
        </p:nvSpPr>
        <p:spPr>
          <a:xfrm>
            <a:off x="2054857" y="3668395"/>
            <a:ext cx="1361441" cy="1274762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52F8CE0-569F-4727-A5C8-583DBF72E117}"/>
              </a:ext>
            </a:extLst>
          </p:cNvPr>
          <p:cNvSpPr txBox="1">
            <a:spLocks/>
          </p:cNvSpPr>
          <p:nvPr/>
        </p:nvSpPr>
        <p:spPr>
          <a:xfrm>
            <a:off x="-162560" y="4023470"/>
            <a:ext cx="625856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dirty="0">
                <a:ln w="1905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Yes, I do.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50B411A-7EDD-F4AD-2015-173041791DEB}"/>
              </a:ext>
            </a:extLst>
          </p:cNvPr>
          <p:cNvSpPr txBox="1">
            <a:spLocks/>
          </p:cNvSpPr>
          <p:nvPr/>
        </p:nvSpPr>
        <p:spPr>
          <a:xfrm>
            <a:off x="5633715" y="4023470"/>
            <a:ext cx="737616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dirty="0">
                <a:ln w="1905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No, I don’t.</a:t>
            </a:r>
          </a:p>
        </p:txBody>
      </p:sp>
      <p:pic>
        <p:nvPicPr>
          <p:cNvPr id="8" name="Picture 2" descr="Rounded Triangle PNG Transparent Background, Free Download #42417 ...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2282" y="3314700"/>
            <a:ext cx="1715838" cy="1520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Onion - Free food ic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28874">
            <a:off x="4090116" y="1977283"/>
            <a:ext cx="2707890" cy="2728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Onion - Free food ic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28874">
            <a:off x="5241330" y="2315725"/>
            <a:ext cx="2728731" cy="2728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3807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3000">
              <a:srgbClr val="C0D0EB"/>
            </a:gs>
            <a:gs pos="38000">
              <a:srgbClr val="B9CBE9"/>
            </a:gs>
            <a:gs pos="1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2CCFD-35E2-95AB-C72F-73A560A343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5120" y="-421957"/>
            <a:ext cx="9144000" cy="2387600"/>
          </a:xfrm>
        </p:spPr>
        <p:txBody>
          <a:bodyPr>
            <a:normAutofit/>
          </a:bodyPr>
          <a:lstStyle/>
          <a:p>
            <a:r>
              <a:rPr lang="en-US" sz="7200" b="1" dirty="0">
                <a:ln w="1905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Do you like _____?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6D87095-A4CE-923C-DA46-87B5C2570B46}"/>
              </a:ext>
            </a:extLst>
          </p:cNvPr>
          <p:cNvSpPr/>
          <p:nvPr/>
        </p:nvSpPr>
        <p:spPr>
          <a:xfrm>
            <a:off x="2054857" y="3668395"/>
            <a:ext cx="1361441" cy="1274762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52F8CE0-569F-4727-A5C8-583DBF72E117}"/>
              </a:ext>
            </a:extLst>
          </p:cNvPr>
          <p:cNvSpPr txBox="1">
            <a:spLocks/>
          </p:cNvSpPr>
          <p:nvPr/>
        </p:nvSpPr>
        <p:spPr>
          <a:xfrm>
            <a:off x="-162560" y="4023470"/>
            <a:ext cx="625856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dirty="0">
                <a:ln w="1905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Yes, I do.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50B411A-7EDD-F4AD-2015-173041791DEB}"/>
              </a:ext>
            </a:extLst>
          </p:cNvPr>
          <p:cNvSpPr txBox="1">
            <a:spLocks/>
          </p:cNvSpPr>
          <p:nvPr/>
        </p:nvSpPr>
        <p:spPr>
          <a:xfrm>
            <a:off x="5633715" y="4023470"/>
            <a:ext cx="737616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dirty="0">
                <a:ln w="1905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No, I don’t.</a:t>
            </a:r>
          </a:p>
        </p:txBody>
      </p:sp>
      <p:pic>
        <p:nvPicPr>
          <p:cNvPr id="8" name="Picture 2" descr="Rounded Triangle PNG Transparent Background, Free Download #42417 ...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5018" y="3422924"/>
            <a:ext cx="1715838" cy="1520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Yellow Clip Art at Clker.com - vector clip art online, royalty free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43" y="2210371"/>
            <a:ext cx="2886745" cy="2732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1236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2060</TotalTime>
  <Words>89</Words>
  <Application>Microsoft Office PowerPoint</Application>
  <PresentationFormat>ワイド画面</PresentationFormat>
  <Paragraphs>17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游ゴシック</vt:lpstr>
      <vt:lpstr>游ゴシック Light</vt:lpstr>
      <vt:lpstr>Arial</vt:lpstr>
      <vt:lpstr>Calibri</vt:lpstr>
      <vt:lpstr>Calibri Light</vt:lpstr>
      <vt:lpstr>Comic Sans MS</vt:lpstr>
      <vt:lpstr>Office Theme</vt:lpstr>
      <vt:lpstr>Do you like _____? あなたは (ナニ) が好きですか?</vt:lpstr>
      <vt:lpstr>Do you like _____?</vt:lpstr>
      <vt:lpstr>Do you like _____?</vt:lpstr>
      <vt:lpstr>Do you like _____?</vt:lpstr>
      <vt:lpstr>Do you like _____?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you like _____?</dc:title>
  <dc:creator>Matthew Barron</dc:creator>
  <cp:lastModifiedBy>Windows ユーザー</cp:lastModifiedBy>
  <cp:revision>6</cp:revision>
  <dcterms:created xsi:type="dcterms:W3CDTF">2022-06-01T23:57:33Z</dcterms:created>
  <dcterms:modified xsi:type="dcterms:W3CDTF">2023-09-20T23:28:53Z</dcterms:modified>
</cp:coreProperties>
</file>