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3" r:id="rId6"/>
    <p:sldId id="264" r:id="rId7"/>
    <p:sldId id="265" r:id="rId8"/>
    <p:sldId id="267" r:id="rId9"/>
    <p:sldId id="269" r:id="rId10"/>
    <p:sldId id="261" r:id="rId11"/>
    <p:sldId id="266" r:id="rId12"/>
    <p:sldId id="268" r:id="rId13"/>
    <p:sldId id="270" r:id="rId14"/>
    <p:sldId id="271" r:id="rId15"/>
    <p:sldId id="272" r:id="rId16"/>
    <p:sldId id="273" r:id="rId17"/>
    <p:sldId id="274" r:id="rId18"/>
    <p:sldId id="275" r:id="rId19"/>
  </p:sldIdLst>
  <p:sldSz cx="9144000" cy="5143500" type="screen16x9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4307" autoAdjust="0"/>
    <p:restoredTop sz="94660"/>
  </p:normalViewPr>
  <p:slideViewPr>
    <p:cSldViewPr>
      <p:cViewPr>
        <p:scale>
          <a:sx n="60" d="100"/>
          <a:sy n="60" d="100"/>
        </p:scale>
        <p:origin x="-1698" y="-58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446E9-E49A-4106-93F2-661F2996C81C}" type="datetimeFigureOut">
              <a:rPr kumimoji="1" lang="ja-JP" altLang="en-US" smtClean="0"/>
              <a:t>2022/6/7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B7E82-5311-4749-A37A-66AA5C2C7747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446E9-E49A-4106-93F2-661F2996C81C}" type="datetimeFigureOut">
              <a:rPr kumimoji="1" lang="ja-JP" altLang="en-US" smtClean="0"/>
              <a:t>2022/6/7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B7E82-5311-4749-A37A-66AA5C2C7747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446E9-E49A-4106-93F2-661F2996C81C}" type="datetimeFigureOut">
              <a:rPr kumimoji="1" lang="ja-JP" altLang="en-US" smtClean="0"/>
              <a:t>2022/6/7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B7E82-5311-4749-A37A-66AA5C2C7747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446E9-E49A-4106-93F2-661F2996C81C}" type="datetimeFigureOut">
              <a:rPr kumimoji="1" lang="ja-JP" altLang="en-US" smtClean="0"/>
              <a:t>2022/6/7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B7E82-5311-4749-A37A-66AA5C2C7747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446E9-E49A-4106-93F2-661F2996C81C}" type="datetimeFigureOut">
              <a:rPr kumimoji="1" lang="ja-JP" altLang="en-US" smtClean="0"/>
              <a:t>2022/6/7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B7E82-5311-4749-A37A-66AA5C2C7747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446E9-E49A-4106-93F2-661F2996C81C}" type="datetimeFigureOut">
              <a:rPr kumimoji="1" lang="ja-JP" altLang="en-US" smtClean="0"/>
              <a:t>2022/6/7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B7E82-5311-4749-A37A-66AA5C2C7747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446E9-E49A-4106-93F2-661F2996C81C}" type="datetimeFigureOut">
              <a:rPr kumimoji="1" lang="ja-JP" altLang="en-US" smtClean="0"/>
              <a:t>2022/6/7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B7E82-5311-4749-A37A-66AA5C2C7747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446E9-E49A-4106-93F2-661F2996C81C}" type="datetimeFigureOut">
              <a:rPr kumimoji="1" lang="ja-JP" altLang="en-US" smtClean="0"/>
              <a:t>2022/6/7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B7E82-5311-4749-A37A-66AA5C2C7747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446E9-E49A-4106-93F2-661F2996C81C}" type="datetimeFigureOut">
              <a:rPr kumimoji="1" lang="ja-JP" altLang="en-US" smtClean="0"/>
              <a:t>2022/6/7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B7E82-5311-4749-A37A-66AA5C2C7747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446E9-E49A-4106-93F2-661F2996C81C}" type="datetimeFigureOut">
              <a:rPr kumimoji="1" lang="ja-JP" altLang="en-US" smtClean="0"/>
              <a:t>2022/6/7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B7E82-5311-4749-A37A-66AA5C2C7747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446E9-E49A-4106-93F2-661F2996C81C}" type="datetimeFigureOut">
              <a:rPr kumimoji="1" lang="ja-JP" altLang="en-US" smtClean="0"/>
              <a:t>2022/6/7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B7E82-5311-4749-A37A-66AA5C2C7747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5446E9-E49A-4106-93F2-661F2996C81C}" type="datetimeFigureOut">
              <a:rPr kumimoji="1" lang="ja-JP" altLang="en-US" smtClean="0"/>
              <a:t>2022/6/7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EB7E82-5311-4749-A37A-66AA5C2C7747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https://media.tenor.com/images/827ccc190f413a934c6e4742acc07086/tenor.gif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Relationship Id="rId4" Type="http://schemas.openxmlformats.org/officeDocument/2006/relationships/slide" Target="slide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" Target="slide10.xml"/><Relationship Id="rId1" Type="http://schemas.openxmlformats.org/officeDocument/2006/relationships/slideLayout" Target="../slideLayouts/slideLayout2.xml"/><Relationship Id="rId5" Type="http://schemas.openxmlformats.org/officeDocument/2006/relationships/image" Target="https://encrypted-tbn0.gstatic.com/images?q=tbn:ANd9GcT9JeROR4Z04kgSz2EHeN6nfRbXvsvomEyKQw&amp;usqp=CAU" TargetMode="Externa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slide" Target="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slide" Target="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slide" Target="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gi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17.xml"/><Relationship Id="rId2" Type="http://schemas.openxmlformats.org/officeDocument/2006/relationships/slide" Target="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1962150"/>
            <a:ext cx="7772400" cy="1102519"/>
          </a:xfrm>
        </p:spPr>
        <p:txBody>
          <a:bodyPr/>
          <a:lstStyle/>
          <a:p>
            <a:r>
              <a:rPr kumimoji="1" lang="en-US" altLang="ja-JP" dirty="0" err="1" smtClean="0">
                <a:latin typeface="Comic Sans MS" pitchFamily="66" charset="0"/>
              </a:rPr>
              <a:t>Pusheen</a:t>
            </a:r>
            <a:r>
              <a:rPr kumimoji="1" lang="en-US" altLang="ja-JP" dirty="0" smtClean="0">
                <a:latin typeface="Comic Sans MS" pitchFamily="66" charset="0"/>
              </a:rPr>
              <a:t> the Cat</a:t>
            </a:r>
            <a:endParaRPr kumimoji="1" lang="ja-JP" altLang="en-US" dirty="0">
              <a:latin typeface="Comic Sans MS" pitchFamily="66" charset="0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409950"/>
            <a:ext cx="6400800" cy="1314450"/>
          </a:xfrm>
        </p:spPr>
        <p:txBody>
          <a:bodyPr/>
          <a:lstStyle/>
          <a:p>
            <a:r>
              <a:rPr kumimoji="1" lang="en-US" altLang="ja-JP" dirty="0" smtClean="0">
                <a:latin typeface="Comic Sans MS" pitchFamily="66" charset="0"/>
              </a:rPr>
              <a:t>Let us help </a:t>
            </a:r>
            <a:r>
              <a:rPr kumimoji="1" lang="en-US" altLang="ja-JP" dirty="0" err="1" smtClean="0">
                <a:latin typeface="Comic Sans MS" pitchFamily="66" charset="0"/>
              </a:rPr>
              <a:t>Pusheen</a:t>
            </a:r>
            <a:r>
              <a:rPr kumimoji="1" lang="en-US" altLang="ja-JP" dirty="0" smtClean="0">
                <a:latin typeface="Comic Sans MS" pitchFamily="66" charset="0"/>
              </a:rPr>
              <a:t> decide what to do!</a:t>
            </a:r>
            <a:endParaRPr kumimoji="1" lang="ja-JP" altLang="en-US" dirty="0">
              <a:latin typeface="Comic Sans MS" pitchFamily="66" charset="0"/>
            </a:endParaRPr>
          </a:p>
        </p:txBody>
      </p:sp>
      <p:pic>
        <p:nvPicPr>
          <p:cNvPr id="1028" name="Picture 4" descr="GitHub - lhl/pusheen-stickers: Tool for extracting and processing Pusheen  stickers from Facebook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78279" y="209550"/>
            <a:ext cx="2387442" cy="1524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590550"/>
            <a:ext cx="5867400" cy="455295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err="1" smtClean="0">
                <a:latin typeface="Comic Sans MS" pitchFamily="66" charset="0"/>
              </a:rPr>
              <a:t>Pusheen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smtClean="0">
                <a:latin typeface="Comic Sans MS" pitchFamily="66" charset="0"/>
              </a:rPr>
              <a:t>plays a game on her phone. It’s very fun! </a:t>
            </a:r>
            <a:r>
              <a:rPr lang="en-US" dirty="0" err="1" smtClean="0">
                <a:latin typeface="Comic Sans MS" pitchFamily="66" charset="0"/>
              </a:rPr>
              <a:t>Pusheen</a:t>
            </a:r>
            <a:r>
              <a:rPr lang="en-US" dirty="0" smtClean="0">
                <a:latin typeface="Comic Sans MS" pitchFamily="66" charset="0"/>
              </a:rPr>
              <a:t> played the game all night. She hasn’t studied for the test at all! </a:t>
            </a:r>
            <a:r>
              <a:rPr lang="en-US" dirty="0" err="1" smtClean="0">
                <a:latin typeface="Comic Sans MS" pitchFamily="66" charset="0"/>
              </a:rPr>
              <a:t>Pusheen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smtClean="0">
                <a:latin typeface="Comic Sans MS" pitchFamily="66" charset="0"/>
              </a:rPr>
              <a:t>sleeps through the test. She gets a bad grade.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b="1" dirty="0" smtClean="0">
                <a:latin typeface="Comic Sans MS" pitchFamily="66" charset="0"/>
              </a:rPr>
              <a:t>The end. </a:t>
            </a:r>
          </a:p>
        </p:txBody>
      </p:sp>
      <p:sp>
        <p:nvSpPr>
          <p:cNvPr id="4" name="角丸四角形 3">
            <a:hlinkClick r:id="rId2" action="ppaction://hlinksldjump"/>
          </p:cNvPr>
          <p:cNvSpPr/>
          <p:nvPr/>
        </p:nvSpPr>
        <p:spPr>
          <a:xfrm>
            <a:off x="7620000" y="4171950"/>
            <a:ext cx="1219200" cy="76200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Comic Sans MS" pitchFamily="66" charset="0"/>
              </a:rPr>
              <a:t>Back to Start</a:t>
            </a:r>
            <a:endParaRPr kumimoji="1" lang="ja-JP" altLang="en-US" dirty="0">
              <a:latin typeface="Comic Sans MS" pitchFamily="66" charset="0"/>
            </a:endParaRPr>
          </a:p>
        </p:txBody>
      </p:sp>
      <p:pic>
        <p:nvPicPr>
          <p:cNvPr id="5" name="Picture 2" descr="Sad Pusheen GIFs | Tenor"/>
          <p:cNvPicPr>
            <a:picLocks noChangeAspect="1" noChangeArrowheads="1"/>
          </p:cNvPicPr>
          <p:nvPr/>
        </p:nvPicPr>
        <p:blipFill>
          <a:blip r:embed="rId3" r:link="rId4"/>
          <a:srcRect/>
          <a:stretch>
            <a:fillRect/>
          </a:stretch>
        </p:blipFill>
        <p:spPr bwMode="auto">
          <a:xfrm>
            <a:off x="6553200" y="361949"/>
            <a:ext cx="2147888" cy="21458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590550"/>
            <a:ext cx="5867400" cy="455295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err="1" smtClean="0">
                <a:latin typeface="Comic Sans MS" pitchFamily="66" charset="0"/>
              </a:rPr>
              <a:t>Pusheen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smtClean="0">
                <a:latin typeface="Comic Sans MS" pitchFamily="66" charset="0"/>
              </a:rPr>
              <a:t>tells Stormy that she has already studied. </a:t>
            </a:r>
            <a:r>
              <a:rPr lang="en-US" dirty="0" err="1" smtClean="0">
                <a:latin typeface="Comic Sans MS" pitchFamily="66" charset="0"/>
              </a:rPr>
              <a:t>Pusheen</a:t>
            </a:r>
            <a:r>
              <a:rPr lang="en-US" dirty="0" smtClean="0">
                <a:latin typeface="Comic Sans MS" pitchFamily="66" charset="0"/>
              </a:rPr>
              <a:t> lied! The next day, </a:t>
            </a:r>
            <a:r>
              <a:rPr lang="en-US" dirty="0" err="1" smtClean="0">
                <a:latin typeface="Comic Sans MS" pitchFamily="66" charset="0"/>
              </a:rPr>
              <a:t>Pusheen</a:t>
            </a:r>
            <a:r>
              <a:rPr lang="en-US" dirty="0" smtClean="0">
                <a:latin typeface="Comic Sans MS" pitchFamily="66" charset="0"/>
              </a:rPr>
              <a:t> sees Stormy studying for the text at school.  Stormy doesn’t understand her notes! </a:t>
            </a:r>
            <a:r>
              <a:rPr lang="en-US" dirty="0" err="1" smtClean="0">
                <a:latin typeface="Comic Sans MS" pitchFamily="66" charset="0"/>
              </a:rPr>
              <a:t>Pusheen</a:t>
            </a:r>
            <a:r>
              <a:rPr lang="en-US" dirty="0" smtClean="0">
                <a:latin typeface="Comic Sans MS" pitchFamily="66" charset="0"/>
              </a:rPr>
              <a:t> tries to help Stormy before the test, but feels bad about lying. Stormy gets a bad grade. </a:t>
            </a:r>
            <a:r>
              <a:rPr lang="en-US" b="1" dirty="0" smtClean="0">
                <a:latin typeface="Comic Sans MS" pitchFamily="66" charset="0"/>
              </a:rPr>
              <a:t>The end.</a:t>
            </a:r>
            <a:endParaRPr lang="en-US" b="1" dirty="0" smtClean="0">
              <a:latin typeface="Comic Sans MS" pitchFamily="66" charset="0"/>
            </a:endParaRPr>
          </a:p>
        </p:txBody>
      </p:sp>
      <p:sp>
        <p:nvSpPr>
          <p:cNvPr id="4" name="角丸四角形 3">
            <a:hlinkClick r:id="rId2" action="ppaction://hlinksldjump"/>
          </p:cNvPr>
          <p:cNvSpPr/>
          <p:nvPr/>
        </p:nvSpPr>
        <p:spPr>
          <a:xfrm>
            <a:off x="7620000" y="4171950"/>
            <a:ext cx="1219200" cy="76200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Comic Sans MS" pitchFamily="66" charset="0"/>
              </a:rPr>
              <a:t>Back to Start</a:t>
            </a:r>
            <a:endParaRPr kumimoji="1" lang="ja-JP" altLang="en-US" dirty="0">
              <a:latin typeface="Comic Sans MS" pitchFamily="66" charset="0"/>
            </a:endParaRPr>
          </a:p>
        </p:txBody>
      </p:sp>
      <p:pic>
        <p:nvPicPr>
          <p:cNvPr id="6" name="Picture 2" descr="schoo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62800" y="285750"/>
            <a:ext cx="1600200" cy="1600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590550"/>
            <a:ext cx="5867400" cy="455295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err="1" smtClean="0">
                <a:latin typeface="Comic Sans MS" pitchFamily="66" charset="0"/>
              </a:rPr>
              <a:t>Pusheen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smtClean="0">
                <a:latin typeface="Comic Sans MS" pitchFamily="66" charset="0"/>
              </a:rPr>
              <a:t>uses her notes to study</a:t>
            </a:r>
            <a:r>
              <a:rPr lang="en-US" dirty="0" smtClean="0">
                <a:latin typeface="Comic Sans MS" pitchFamily="66" charset="0"/>
              </a:rPr>
              <a:t>. Her notes are not very good. </a:t>
            </a:r>
            <a:r>
              <a:rPr lang="en-US" dirty="0" err="1" smtClean="0">
                <a:latin typeface="Comic Sans MS" pitchFamily="66" charset="0"/>
              </a:rPr>
              <a:t>Pusheen</a:t>
            </a:r>
            <a:r>
              <a:rPr lang="en-US" dirty="0" smtClean="0">
                <a:latin typeface="Comic Sans MS" pitchFamily="66" charset="0"/>
              </a:rPr>
              <a:t> is worried about the test. When she takes the test, she understands some of the questions. She gets an OK grade. </a:t>
            </a:r>
            <a:r>
              <a:rPr lang="en-US" b="1" dirty="0" smtClean="0">
                <a:latin typeface="Comic Sans MS" pitchFamily="66" charset="0"/>
              </a:rPr>
              <a:t>The end.</a:t>
            </a:r>
            <a:endParaRPr lang="en-US" b="1" dirty="0" smtClean="0">
              <a:latin typeface="Comic Sans MS" pitchFamily="66" charset="0"/>
            </a:endParaRPr>
          </a:p>
        </p:txBody>
      </p:sp>
      <p:sp>
        <p:nvSpPr>
          <p:cNvPr id="4" name="角丸四角形 3">
            <a:hlinkClick r:id="rId2" action="ppaction://hlinksldjump"/>
          </p:cNvPr>
          <p:cNvSpPr/>
          <p:nvPr/>
        </p:nvSpPr>
        <p:spPr>
          <a:xfrm>
            <a:off x="7620000" y="4171950"/>
            <a:ext cx="1219200" cy="76200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Comic Sans MS" pitchFamily="66" charset="0"/>
              </a:rPr>
              <a:t>Back to Start</a:t>
            </a:r>
            <a:endParaRPr kumimoji="1" lang="ja-JP" altLang="en-US" dirty="0">
              <a:latin typeface="Comic Sans MS" pitchFamily="66" charset="0"/>
            </a:endParaRPr>
          </a:p>
        </p:txBody>
      </p:sp>
      <p:pic>
        <p:nvPicPr>
          <p:cNvPr id="21506" name="Picture 2" descr="Pusheen : Writer Pusheen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81800" y="361950"/>
            <a:ext cx="1939925" cy="19399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590550"/>
            <a:ext cx="5715000" cy="43434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err="1" smtClean="0">
                <a:latin typeface="Comic Sans MS" pitchFamily="66" charset="0"/>
              </a:rPr>
              <a:t>Pusheen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smtClean="0">
                <a:latin typeface="Comic Sans MS" pitchFamily="66" charset="0"/>
              </a:rPr>
              <a:t>goes to Sloth’s house. Sloth lets </a:t>
            </a:r>
            <a:r>
              <a:rPr lang="en-US" dirty="0" err="1" smtClean="0">
                <a:latin typeface="Comic Sans MS" pitchFamily="66" charset="0"/>
              </a:rPr>
              <a:t>Pusheen</a:t>
            </a:r>
            <a:r>
              <a:rPr lang="en-US" dirty="0" smtClean="0">
                <a:latin typeface="Comic Sans MS" pitchFamily="66" charset="0"/>
              </a:rPr>
              <a:t> use his textbook. But, Sloth is bored. Sloth asks more friends to visit his house. They have a party. </a:t>
            </a:r>
            <a:r>
              <a:rPr lang="en-US" dirty="0" err="1" smtClean="0">
                <a:latin typeface="Comic Sans MS" pitchFamily="66" charset="0"/>
              </a:rPr>
              <a:t>Pusheen</a:t>
            </a:r>
            <a:r>
              <a:rPr lang="en-US" dirty="0" smtClean="0">
                <a:latin typeface="Comic Sans MS" pitchFamily="66" charset="0"/>
              </a:rPr>
              <a:t> hasn’t studied much, but had fun at the party. </a:t>
            </a:r>
            <a:r>
              <a:rPr lang="en-US" b="1" dirty="0" smtClean="0">
                <a:latin typeface="Comic Sans MS" pitchFamily="66" charset="0"/>
              </a:rPr>
              <a:t>The end.</a:t>
            </a:r>
            <a:endParaRPr lang="en-US" b="1" dirty="0" smtClean="0">
              <a:latin typeface="Comic Sans MS" pitchFamily="66" charset="0"/>
            </a:endParaRPr>
          </a:p>
        </p:txBody>
      </p:sp>
      <p:sp>
        <p:nvSpPr>
          <p:cNvPr id="4" name="角丸四角形 3">
            <a:hlinkClick r:id="rId2" action="ppaction://hlinksldjump"/>
          </p:cNvPr>
          <p:cNvSpPr/>
          <p:nvPr/>
        </p:nvSpPr>
        <p:spPr>
          <a:xfrm>
            <a:off x="7620000" y="4171950"/>
            <a:ext cx="1219200" cy="76200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Comic Sans MS" pitchFamily="66" charset="0"/>
              </a:rPr>
              <a:t>Back to Start</a:t>
            </a:r>
            <a:endParaRPr kumimoji="1" lang="ja-JP" altLang="en-US" dirty="0">
              <a:latin typeface="Comic Sans MS" pitchFamily="66" charset="0"/>
            </a:endParaRPr>
          </a:p>
        </p:txBody>
      </p:sp>
      <p:pic>
        <p:nvPicPr>
          <p:cNvPr id="26626" name="Picture 2" descr="Pusheen Sloth Birthday Party - Video - Laurel Green Tumblr B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48400" y="209550"/>
            <a:ext cx="2709863" cy="27098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590550"/>
            <a:ext cx="5867400" cy="434340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dirty="0" err="1" smtClean="0">
                <a:latin typeface="Comic Sans MS" pitchFamily="66" charset="0"/>
              </a:rPr>
              <a:t>Pusheen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smtClean="0">
                <a:latin typeface="Comic Sans MS" pitchFamily="66" charset="0"/>
              </a:rPr>
              <a:t>asks her teacher, “Have you seen my textbook?” The teacher has seen </a:t>
            </a:r>
            <a:r>
              <a:rPr lang="en-US" dirty="0" err="1" smtClean="0">
                <a:latin typeface="Comic Sans MS" pitchFamily="66" charset="0"/>
              </a:rPr>
              <a:t>Pusheen’s</a:t>
            </a:r>
            <a:r>
              <a:rPr lang="en-US" dirty="0" smtClean="0">
                <a:latin typeface="Comic Sans MS" pitchFamily="66" charset="0"/>
              </a:rPr>
              <a:t> textbook! </a:t>
            </a:r>
            <a:r>
              <a:rPr lang="en-US" dirty="0" err="1" smtClean="0">
                <a:latin typeface="Comic Sans MS" pitchFamily="66" charset="0"/>
              </a:rPr>
              <a:t>Pusheen</a:t>
            </a:r>
            <a:r>
              <a:rPr lang="en-US" dirty="0" smtClean="0">
                <a:latin typeface="Comic Sans MS" pitchFamily="66" charset="0"/>
              </a:rPr>
              <a:t> asked some questions about the test. Because of the teacher, </a:t>
            </a:r>
            <a:r>
              <a:rPr lang="en-US" dirty="0" err="1" smtClean="0">
                <a:latin typeface="Comic Sans MS" pitchFamily="66" charset="0"/>
              </a:rPr>
              <a:t>Pusheen</a:t>
            </a:r>
            <a:r>
              <a:rPr lang="en-US" dirty="0" smtClean="0">
                <a:latin typeface="Comic Sans MS" pitchFamily="66" charset="0"/>
              </a:rPr>
              <a:t> is ready for her test! She gets 100% on her test. </a:t>
            </a:r>
            <a:r>
              <a:rPr lang="en-US" b="1" dirty="0" smtClean="0">
                <a:latin typeface="Comic Sans MS" pitchFamily="66" charset="0"/>
              </a:rPr>
              <a:t>The end.</a:t>
            </a:r>
            <a:endParaRPr lang="en-US" b="1" dirty="0" smtClean="0">
              <a:latin typeface="Comic Sans MS" pitchFamily="66" charset="0"/>
            </a:endParaRPr>
          </a:p>
        </p:txBody>
      </p:sp>
      <p:sp>
        <p:nvSpPr>
          <p:cNvPr id="4" name="角丸四角形 3">
            <a:hlinkClick r:id="rId2" action="ppaction://hlinksldjump"/>
          </p:cNvPr>
          <p:cNvSpPr/>
          <p:nvPr/>
        </p:nvSpPr>
        <p:spPr>
          <a:xfrm>
            <a:off x="7620000" y="4171950"/>
            <a:ext cx="1219200" cy="76200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Comic Sans MS" pitchFamily="66" charset="0"/>
              </a:rPr>
              <a:t>Back to Start</a:t>
            </a:r>
            <a:endParaRPr kumimoji="1" lang="ja-JP" altLang="en-US" dirty="0">
              <a:latin typeface="Comic Sans MS" pitchFamily="66" charset="0"/>
            </a:endParaRPr>
          </a:p>
        </p:txBody>
      </p:sp>
      <p:pic>
        <p:nvPicPr>
          <p:cNvPr id="27650" name="Picture 2" descr="Pusheen Box on Twitter: &quot;Happy #WorldBookDay! 📚 What are you currently  reading? https://t.co/Q9dWpJDkv1&quot; / Twitte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35916" y="285750"/>
            <a:ext cx="2151586" cy="2133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590550"/>
            <a:ext cx="5867400" cy="41910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err="1" smtClean="0">
                <a:latin typeface="Comic Sans MS" pitchFamily="66" charset="0"/>
              </a:rPr>
              <a:t>Pusheen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smtClean="0">
                <a:latin typeface="Comic Sans MS" pitchFamily="66" charset="0"/>
              </a:rPr>
              <a:t>doesn’t talk to her teacher. She looks for her textbook, but never finds it. Because she was at school for a long time, </a:t>
            </a:r>
            <a:r>
              <a:rPr lang="en-US" dirty="0" err="1" smtClean="0">
                <a:latin typeface="Comic Sans MS" pitchFamily="66" charset="0"/>
              </a:rPr>
              <a:t>Pusheen</a:t>
            </a:r>
            <a:r>
              <a:rPr lang="en-US" dirty="0" smtClean="0">
                <a:latin typeface="Comic Sans MS" pitchFamily="66" charset="0"/>
              </a:rPr>
              <a:t> missed the last train. She has to walk home. </a:t>
            </a:r>
            <a:r>
              <a:rPr lang="en-US" dirty="0" err="1" smtClean="0">
                <a:latin typeface="Comic Sans MS" pitchFamily="66" charset="0"/>
              </a:rPr>
              <a:t>Pusheen</a:t>
            </a:r>
            <a:r>
              <a:rPr lang="en-US" dirty="0" smtClean="0">
                <a:latin typeface="Comic Sans MS" pitchFamily="66" charset="0"/>
              </a:rPr>
              <a:t> didn’t have time to study. She gets a bad grade. </a:t>
            </a:r>
            <a:r>
              <a:rPr lang="en-US" b="1" dirty="0" smtClean="0">
                <a:latin typeface="Comic Sans MS" pitchFamily="66" charset="0"/>
              </a:rPr>
              <a:t>The end.</a:t>
            </a:r>
            <a:endParaRPr lang="en-US" b="1" dirty="0" smtClean="0">
              <a:latin typeface="Comic Sans MS" pitchFamily="66" charset="0"/>
            </a:endParaRPr>
          </a:p>
        </p:txBody>
      </p:sp>
      <p:sp>
        <p:nvSpPr>
          <p:cNvPr id="4" name="角丸四角形 3">
            <a:hlinkClick r:id="rId2" action="ppaction://hlinksldjump"/>
          </p:cNvPr>
          <p:cNvSpPr/>
          <p:nvPr/>
        </p:nvSpPr>
        <p:spPr>
          <a:xfrm>
            <a:off x="7620000" y="4171950"/>
            <a:ext cx="1219200" cy="76200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Comic Sans MS" pitchFamily="66" charset="0"/>
              </a:rPr>
              <a:t>Back to Start</a:t>
            </a:r>
            <a:endParaRPr kumimoji="1" lang="ja-JP" altLang="en-US" dirty="0">
              <a:latin typeface="Comic Sans MS" pitchFamily="66" charset="0"/>
            </a:endParaRPr>
          </a:p>
        </p:txBody>
      </p:sp>
      <p:pic>
        <p:nvPicPr>
          <p:cNvPr id="29698" name="Picture 2" descr="Vote or you make pusheen sad :c | Fandom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81800" y="361950"/>
            <a:ext cx="2005013" cy="20050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590550"/>
            <a:ext cx="5867400" cy="41910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err="1" smtClean="0">
                <a:latin typeface="Comic Sans MS" pitchFamily="66" charset="0"/>
              </a:rPr>
              <a:t>Pusheen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smtClean="0">
                <a:latin typeface="Comic Sans MS" pitchFamily="66" charset="0"/>
              </a:rPr>
              <a:t>doesn’t go to </a:t>
            </a:r>
            <a:r>
              <a:rPr lang="en-US" dirty="0" err="1" smtClean="0">
                <a:latin typeface="Comic Sans MS" pitchFamily="66" charset="0"/>
              </a:rPr>
              <a:t>Stormy’s</a:t>
            </a:r>
            <a:r>
              <a:rPr lang="en-US" dirty="0" smtClean="0">
                <a:latin typeface="Comic Sans MS" pitchFamily="66" charset="0"/>
              </a:rPr>
              <a:t> house. Instead, </a:t>
            </a:r>
            <a:r>
              <a:rPr lang="en-US" dirty="0" err="1" smtClean="0">
                <a:latin typeface="Comic Sans MS" pitchFamily="66" charset="0"/>
              </a:rPr>
              <a:t>Pusheen</a:t>
            </a:r>
            <a:r>
              <a:rPr lang="en-US" dirty="0" smtClean="0">
                <a:latin typeface="Comic Sans MS" pitchFamily="66" charset="0"/>
              </a:rPr>
              <a:t> and Stormy study on a video call. They have fun talking, but they don’t study very much. They get an OK grade on the test. </a:t>
            </a:r>
            <a:r>
              <a:rPr lang="en-US" dirty="0" err="1" smtClean="0">
                <a:latin typeface="Comic Sans MS" pitchFamily="66" charset="0"/>
              </a:rPr>
              <a:t>Pusheen</a:t>
            </a:r>
            <a:r>
              <a:rPr lang="en-US" dirty="0" smtClean="0">
                <a:latin typeface="Comic Sans MS" pitchFamily="66" charset="0"/>
              </a:rPr>
              <a:t> should have studied more. </a:t>
            </a:r>
            <a:r>
              <a:rPr lang="en-US" b="1" dirty="0" smtClean="0">
                <a:latin typeface="Comic Sans MS" pitchFamily="66" charset="0"/>
              </a:rPr>
              <a:t>The end.</a:t>
            </a:r>
            <a:endParaRPr lang="en-US" b="1" dirty="0" smtClean="0">
              <a:latin typeface="Comic Sans MS" pitchFamily="66" charset="0"/>
            </a:endParaRPr>
          </a:p>
        </p:txBody>
      </p:sp>
      <p:sp>
        <p:nvSpPr>
          <p:cNvPr id="4" name="角丸四角形 3">
            <a:hlinkClick r:id="rId2" action="ppaction://hlinksldjump"/>
          </p:cNvPr>
          <p:cNvSpPr/>
          <p:nvPr/>
        </p:nvSpPr>
        <p:spPr>
          <a:xfrm>
            <a:off x="7620000" y="4171950"/>
            <a:ext cx="1219200" cy="76200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Comic Sans MS" pitchFamily="66" charset="0"/>
              </a:rPr>
              <a:t>Back to Start</a:t>
            </a:r>
            <a:endParaRPr kumimoji="1" lang="ja-JP" altLang="en-US" dirty="0">
              <a:latin typeface="Comic Sans MS" pitchFamily="66" charset="0"/>
            </a:endParaRPr>
          </a:p>
        </p:txBody>
      </p:sp>
      <p:pic>
        <p:nvPicPr>
          <p:cNvPr id="28674" name="Picture 2" descr="Pusheen - Zoom | Facebook| By Pusheen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81800" y="361950"/>
            <a:ext cx="1922463" cy="19224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590550"/>
            <a:ext cx="5867400" cy="455295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>
                <a:latin typeface="Comic Sans MS" pitchFamily="66" charset="0"/>
              </a:rPr>
              <a:t>Stormy and </a:t>
            </a:r>
            <a:r>
              <a:rPr lang="en-US" dirty="0" err="1" smtClean="0">
                <a:latin typeface="Comic Sans MS" pitchFamily="66" charset="0"/>
              </a:rPr>
              <a:t>Pusheen</a:t>
            </a:r>
            <a:r>
              <a:rPr lang="en-US" dirty="0" smtClean="0">
                <a:latin typeface="Comic Sans MS" pitchFamily="66" charset="0"/>
              </a:rPr>
              <a:t> watch a movie. The movie was very exciting! They enjoyed watching it. Because </a:t>
            </a:r>
            <a:r>
              <a:rPr lang="en-US" dirty="0" err="1" smtClean="0">
                <a:latin typeface="Comic Sans MS" pitchFamily="66" charset="0"/>
              </a:rPr>
              <a:t>Pusheen</a:t>
            </a:r>
            <a:r>
              <a:rPr lang="en-US" dirty="0" smtClean="0">
                <a:latin typeface="Comic Sans MS" pitchFamily="66" charset="0"/>
              </a:rPr>
              <a:t> relaxed before her test, she was not nervous. She got 100% on her test!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b="1" dirty="0" smtClean="0">
                <a:latin typeface="Comic Sans MS" pitchFamily="66" charset="0"/>
              </a:rPr>
              <a:t>The end.</a:t>
            </a:r>
            <a:endParaRPr lang="en-US" b="1" dirty="0" smtClean="0">
              <a:latin typeface="Comic Sans MS" pitchFamily="66" charset="0"/>
            </a:endParaRPr>
          </a:p>
        </p:txBody>
      </p:sp>
      <p:sp>
        <p:nvSpPr>
          <p:cNvPr id="4" name="角丸四角形 3">
            <a:hlinkClick r:id="rId2" action="ppaction://hlinksldjump"/>
          </p:cNvPr>
          <p:cNvSpPr/>
          <p:nvPr/>
        </p:nvSpPr>
        <p:spPr>
          <a:xfrm>
            <a:off x="7620000" y="4171950"/>
            <a:ext cx="1219200" cy="76200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Comic Sans MS" pitchFamily="66" charset="0"/>
              </a:rPr>
              <a:t>Back to Start</a:t>
            </a:r>
            <a:endParaRPr kumimoji="1" lang="ja-JP" altLang="en-US" dirty="0">
              <a:latin typeface="Comic Sans MS" pitchFamily="66" charset="0"/>
            </a:endParaRPr>
          </a:p>
        </p:txBody>
      </p:sp>
      <p:pic>
        <p:nvPicPr>
          <p:cNvPr id="31746" name="Picture 2" descr="تويتر \ Pusheen Box على تويتر: &quot;What's your favorite movie marathon snack?  Comment below! 📽 #Pusheen https://t.co/aVbhGBCL97&quot;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77450" y="361950"/>
            <a:ext cx="2085550" cy="20843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590550"/>
            <a:ext cx="5867400" cy="455295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>
                <a:latin typeface="Comic Sans MS" pitchFamily="66" charset="0"/>
              </a:rPr>
              <a:t>Stormy and </a:t>
            </a:r>
            <a:r>
              <a:rPr lang="en-US" dirty="0" err="1" smtClean="0">
                <a:latin typeface="Comic Sans MS" pitchFamily="66" charset="0"/>
              </a:rPr>
              <a:t>Pusheen</a:t>
            </a:r>
            <a:r>
              <a:rPr lang="en-US" dirty="0" smtClean="0">
                <a:latin typeface="Comic Sans MS" pitchFamily="66" charset="0"/>
              </a:rPr>
              <a:t> study all night</a:t>
            </a:r>
            <a:r>
              <a:rPr lang="en-US" dirty="0" smtClean="0">
                <a:latin typeface="Comic Sans MS" pitchFamily="66" charset="0"/>
              </a:rPr>
              <a:t>. They were very sleepy. </a:t>
            </a:r>
            <a:r>
              <a:rPr lang="en-US" dirty="0" err="1" smtClean="0">
                <a:latin typeface="Comic Sans MS" pitchFamily="66" charset="0"/>
              </a:rPr>
              <a:t>Pusheen</a:t>
            </a:r>
            <a:r>
              <a:rPr lang="en-US" dirty="0" smtClean="0">
                <a:latin typeface="Comic Sans MS" pitchFamily="66" charset="0"/>
              </a:rPr>
              <a:t> didn’t hear her alarm in the morning. </a:t>
            </a:r>
            <a:r>
              <a:rPr lang="en-US" dirty="0" err="1" smtClean="0">
                <a:latin typeface="Comic Sans MS" pitchFamily="66" charset="0"/>
              </a:rPr>
              <a:t>Pusheen</a:t>
            </a:r>
            <a:r>
              <a:rPr lang="en-US" dirty="0" smtClean="0">
                <a:latin typeface="Comic Sans MS" pitchFamily="66" charset="0"/>
              </a:rPr>
              <a:t> overslept! She missed her test. </a:t>
            </a:r>
            <a:r>
              <a:rPr lang="en-US" b="1" dirty="0" smtClean="0">
                <a:latin typeface="Comic Sans MS" pitchFamily="66" charset="0"/>
              </a:rPr>
              <a:t>The end.</a:t>
            </a:r>
            <a:endParaRPr lang="en-US" b="1" dirty="0" smtClean="0">
              <a:latin typeface="Comic Sans MS" pitchFamily="66" charset="0"/>
            </a:endParaRPr>
          </a:p>
        </p:txBody>
      </p:sp>
      <p:sp>
        <p:nvSpPr>
          <p:cNvPr id="4" name="角丸四角形 3">
            <a:hlinkClick r:id="rId2" action="ppaction://hlinksldjump"/>
          </p:cNvPr>
          <p:cNvSpPr/>
          <p:nvPr/>
        </p:nvSpPr>
        <p:spPr>
          <a:xfrm>
            <a:off x="7620000" y="4171950"/>
            <a:ext cx="1219200" cy="76200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Comic Sans MS" pitchFamily="66" charset="0"/>
              </a:rPr>
              <a:t>Back to Start</a:t>
            </a:r>
            <a:endParaRPr kumimoji="1" lang="ja-JP" altLang="en-US" dirty="0">
              <a:latin typeface="Comic Sans MS" pitchFamily="66" charset="0"/>
            </a:endParaRPr>
          </a:p>
        </p:txBody>
      </p:sp>
      <p:pic>
        <p:nvPicPr>
          <p:cNvPr id="30722" name="Picture 2" descr="Sleeping pusheen : r/krit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53200" y="514350"/>
            <a:ext cx="2132052" cy="1828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209800" y="205978"/>
            <a:ext cx="6477000" cy="1603772"/>
          </a:xfrm>
        </p:spPr>
        <p:txBody>
          <a:bodyPr>
            <a:noAutofit/>
          </a:bodyPr>
          <a:lstStyle/>
          <a:p>
            <a:r>
              <a:rPr lang="en-US" sz="2400" dirty="0" smtClean="0">
                <a:latin typeface="Comic Sans MS" pitchFamily="66" charset="0"/>
              </a:rPr>
              <a:t>Do you remember </a:t>
            </a:r>
            <a:r>
              <a:rPr lang="en-US" sz="2400" dirty="0" err="1" smtClean="0">
                <a:latin typeface="Comic Sans MS" pitchFamily="66" charset="0"/>
              </a:rPr>
              <a:t>Pusheen</a:t>
            </a:r>
            <a:r>
              <a:rPr lang="en-US" sz="2400" dirty="0">
                <a:latin typeface="Comic Sans MS" pitchFamily="66" charset="0"/>
              </a:rPr>
              <a:t>?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>
                <a:latin typeface="Comic Sans MS" pitchFamily="66" charset="0"/>
              </a:rPr>
              <a:t>Let’s help her today</a:t>
            </a:r>
            <a:r>
              <a:rPr lang="en-US" sz="2400" dirty="0" smtClean="0">
                <a:latin typeface="Comic Sans MS" pitchFamily="66" charset="0"/>
              </a:rPr>
              <a:t>! </a:t>
            </a:r>
            <a:r>
              <a:rPr lang="en-US" sz="2400" dirty="0" smtClean="0">
                <a:latin typeface="Comic Sans MS" pitchFamily="66" charset="0"/>
              </a:rPr>
              <a:t>She has a big test tomorrow. </a:t>
            </a:r>
            <a:r>
              <a:rPr lang="en-US" sz="2400" dirty="0" smtClean="0">
                <a:latin typeface="Comic Sans MS" pitchFamily="66" charset="0"/>
              </a:rPr>
              <a:t>But, she doesn’t want to study. What should </a:t>
            </a:r>
            <a:r>
              <a:rPr lang="en-US" sz="2400" dirty="0" err="1" smtClean="0">
                <a:latin typeface="Comic Sans MS" pitchFamily="66" charset="0"/>
              </a:rPr>
              <a:t>Pusheen</a:t>
            </a:r>
            <a:r>
              <a:rPr lang="en-US" sz="2400" dirty="0" smtClean="0">
                <a:latin typeface="Comic Sans MS" pitchFamily="66" charset="0"/>
              </a:rPr>
              <a:t> do?</a:t>
            </a:r>
            <a:r>
              <a:rPr lang="en-US" sz="2400" dirty="0" smtClean="0">
                <a:latin typeface="Comic Sans MS" pitchFamily="66" charset="0"/>
              </a:rPr>
              <a:t> </a:t>
            </a:r>
            <a:endParaRPr kumimoji="1" lang="ja-JP" altLang="en-US" sz="2400" dirty="0">
              <a:latin typeface="Comic Sans MS" pitchFamily="66" charset="0"/>
            </a:endParaRPr>
          </a:p>
        </p:txBody>
      </p:sp>
      <p:sp>
        <p:nvSpPr>
          <p:cNvPr id="6" name="角丸四角形 5">
            <a:hlinkClick r:id="rId2" action="ppaction://hlinksldjump"/>
          </p:cNvPr>
          <p:cNvSpPr/>
          <p:nvPr/>
        </p:nvSpPr>
        <p:spPr>
          <a:xfrm>
            <a:off x="4724400" y="2038350"/>
            <a:ext cx="3505200" cy="259080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3600" dirty="0" smtClean="0">
                <a:latin typeface="Comic Sans MS" pitchFamily="66" charset="0"/>
              </a:rPr>
              <a:t>Has </a:t>
            </a:r>
            <a:r>
              <a:rPr kumimoji="1" lang="en-US" altLang="ja-JP" sz="3600" dirty="0" err="1" smtClean="0">
                <a:latin typeface="Comic Sans MS" pitchFamily="66" charset="0"/>
              </a:rPr>
              <a:t>Pusheen</a:t>
            </a:r>
            <a:r>
              <a:rPr kumimoji="1" lang="en-US" altLang="ja-JP" sz="3600" dirty="0" smtClean="0">
                <a:latin typeface="Comic Sans MS" pitchFamily="66" charset="0"/>
              </a:rPr>
              <a:t> opened her textbook yet?</a:t>
            </a:r>
            <a:endParaRPr kumimoji="1" lang="ja-JP" altLang="en-US" sz="3600" dirty="0">
              <a:latin typeface="Comic Sans MS" pitchFamily="66" charset="0"/>
            </a:endParaRPr>
          </a:p>
        </p:txBody>
      </p:sp>
      <p:pic>
        <p:nvPicPr>
          <p:cNvPr id="20482" name="Picture 2" descr="Pusheen - Wikipedi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" y="514350"/>
            <a:ext cx="1712495" cy="1066800"/>
          </a:xfrm>
          <a:prstGeom prst="rect">
            <a:avLst/>
          </a:prstGeom>
          <a:noFill/>
        </p:spPr>
      </p:pic>
      <p:sp>
        <p:nvSpPr>
          <p:cNvPr id="9" name="角丸四角形 8">
            <a:hlinkClick r:id="rId4" action="ppaction://hlinksldjump"/>
          </p:cNvPr>
          <p:cNvSpPr/>
          <p:nvPr/>
        </p:nvSpPr>
        <p:spPr>
          <a:xfrm>
            <a:off x="762000" y="2038350"/>
            <a:ext cx="3505200" cy="259080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latin typeface="Comic Sans MS" pitchFamily="66" charset="0"/>
              </a:rPr>
              <a:t>Has </a:t>
            </a:r>
            <a:r>
              <a:rPr lang="en-US" sz="3600" dirty="0" err="1" smtClean="0">
                <a:latin typeface="Comic Sans MS" pitchFamily="66" charset="0"/>
              </a:rPr>
              <a:t>Pusheen</a:t>
            </a:r>
            <a:r>
              <a:rPr lang="en-US" sz="3600" dirty="0" smtClean="0">
                <a:latin typeface="Comic Sans MS" pitchFamily="66" charset="0"/>
              </a:rPr>
              <a:t> checked her cell phone yet?</a:t>
            </a:r>
            <a:endParaRPr kumimoji="1" lang="ja-JP" altLang="en-US" sz="36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209800" y="205978"/>
            <a:ext cx="6477000" cy="1603772"/>
          </a:xfrm>
        </p:spPr>
        <p:txBody>
          <a:bodyPr>
            <a:noAutofit/>
          </a:bodyPr>
          <a:lstStyle/>
          <a:p>
            <a:r>
              <a:rPr lang="en-US" sz="2400" dirty="0" err="1" smtClean="0">
                <a:latin typeface="Comic Sans MS" pitchFamily="66" charset="0"/>
              </a:rPr>
              <a:t>Pusheen</a:t>
            </a:r>
            <a:r>
              <a:rPr lang="en-US" sz="2400" dirty="0" smtClean="0">
                <a:latin typeface="Comic Sans MS" pitchFamily="66" charset="0"/>
              </a:rPr>
              <a:t> looks at her cell phone. She can do so many things. She sees some messages from her friends. But, she hasn’t played any video games today.</a:t>
            </a:r>
            <a:endParaRPr kumimoji="1" lang="ja-JP" altLang="en-US" sz="2400" dirty="0">
              <a:latin typeface="Comic Sans MS" pitchFamily="66" charset="0"/>
            </a:endParaRPr>
          </a:p>
        </p:txBody>
      </p:sp>
      <p:sp>
        <p:nvSpPr>
          <p:cNvPr id="6" name="角丸四角形 5">
            <a:hlinkClick r:id="rId2" action="ppaction://hlinksldjump"/>
          </p:cNvPr>
          <p:cNvSpPr/>
          <p:nvPr/>
        </p:nvSpPr>
        <p:spPr>
          <a:xfrm>
            <a:off x="4724400" y="2038350"/>
            <a:ext cx="3505200" cy="259080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3600" dirty="0" smtClean="0">
                <a:latin typeface="Comic Sans MS" pitchFamily="66" charset="0"/>
              </a:rPr>
              <a:t>Let’s play video games!</a:t>
            </a:r>
            <a:endParaRPr kumimoji="1" lang="ja-JP" altLang="en-US" sz="3600" dirty="0">
              <a:latin typeface="Comic Sans MS" pitchFamily="66" charset="0"/>
            </a:endParaRPr>
          </a:p>
        </p:txBody>
      </p:sp>
      <p:sp>
        <p:nvSpPr>
          <p:cNvPr id="9" name="角丸四角形 8">
            <a:hlinkClick r:id="rId3" action="ppaction://hlinksldjump"/>
          </p:cNvPr>
          <p:cNvSpPr/>
          <p:nvPr/>
        </p:nvSpPr>
        <p:spPr>
          <a:xfrm>
            <a:off x="762000" y="2038350"/>
            <a:ext cx="3505200" cy="259080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3600" dirty="0" err="1" smtClean="0">
                <a:latin typeface="Comic Sans MS" pitchFamily="66" charset="0"/>
              </a:rPr>
              <a:t>Pusheen</a:t>
            </a:r>
            <a:r>
              <a:rPr kumimoji="1" lang="en-US" altLang="ja-JP" sz="3600" dirty="0" smtClean="0">
                <a:latin typeface="Comic Sans MS" pitchFamily="66" charset="0"/>
              </a:rPr>
              <a:t> should check her messages.</a:t>
            </a:r>
            <a:endParaRPr kumimoji="1" lang="ja-JP" altLang="en-US" sz="3600" dirty="0">
              <a:latin typeface="Comic Sans MS" pitchFamily="66" charset="0"/>
            </a:endParaRPr>
          </a:p>
        </p:txBody>
      </p:sp>
      <p:pic>
        <p:nvPicPr>
          <p:cNvPr id="7" name="Picture 2" descr="pusheen i phone &amp;lt;3 - Pusheen the cat（プシーン） 写真 (36601483) - ファンポップ"/>
          <p:cNvPicPr>
            <a:picLocks noChangeAspect="1" noChangeArrowheads="1"/>
          </p:cNvPicPr>
          <p:nvPr/>
        </p:nvPicPr>
        <p:blipFill>
          <a:blip r:embed="rId4" r:link="rId5"/>
          <a:srcRect l="13388" t="22394" r="14198" b="7701"/>
          <a:stretch>
            <a:fillRect/>
          </a:stretch>
        </p:blipFill>
        <p:spPr bwMode="auto">
          <a:xfrm>
            <a:off x="381000" y="361949"/>
            <a:ext cx="1676400" cy="1384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209800" y="205978"/>
            <a:ext cx="6477000" cy="1603772"/>
          </a:xfrm>
        </p:spPr>
        <p:txBody>
          <a:bodyPr>
            <a:noAutofit/>
          </a:bodyPr>
          <a:lstStyle/>
          <a:p>
            <a:r>
              <a:rPr lang="en-US" sz="2400" dirty="0" smtClean="0">
                <a:latin typeface="Comic Sans MS" pitchFamily="66" charset="0"/>
              </a:rPr>
              <a:t>She should start studying. </a:t>
            </a:r>
            <a:r>
              <a:rPr lang="en-US" sz="2400" dirty="0" err="1" smtClean="0">
                <a:latin typeface="Comic Sans MS" pitchFamily="66" charset="0"/>
              </a:rPr>
              <a:t>Pusheen</a:t>
            </a:r>
            <a:r>
              <a:rPr lang="en-US" sz="2400" dirty="0" smtClean="0">
                <a:latin typeface="Comic Sans MS" pitchFamily="66" charset="0"/>
              </a:rPr>
              <a:t> looks for her textbook in her bag. It’s not there!  What should </a:t>
            </a:r>
            <a:r>
              <a:rPr lang="en-US" sz="2400" dirty="0" err="1" smtClean="0">
                <a:latin typeface="Comic Sans MS" pitchFamily="66" charset="0"/>
              </a:rPr>
              <a:t>Pusheen</a:t>
            </a:r>
            <a:r>
              <a:rPr lang="en-US" sz="2400" dirty="0" smtClean="0">
                <a:latin typeface="Comic Sans MS" pitchFamily="66" charset="0"/>
              </a:rPr>
              <a:t> do next? </a:t>
            </a:r>
            <a:endParaRPr kumimoji="1" lang="ja-JP" altLang="en-US" sz="2400" dirty="0">
              <a:latin typeface="Comic Sans MS" pitchFamily="66" charset="0"/>
            </a:endParaRPr>
          </a:p>
        </p:txBody>
      </p:sp>
      <p:sp>
        <p:nvSpPr>
          <p:cNvPr id="6" name="角丸四角形 5">
            <a:hlinkClick r:id="rId2" action="ppaction://hlinksldjump"/>
          </p:cNvPr>
          <p:cNvSpPr/>
          <p:nvPr/>
        </p:nvSpPr>
        <p:spPr>
          <a:xfrm>
            <a:off x="4724400" y="2038350"/>
            <a:ext cx="3505200" cy="259080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3600" dirty="0" smtClean="0">
                <a:latin typeface="Comic Sans MS" pitchFamily="66" charset="0"/>
              </a:rPr>
              <a:t>She should go to school to find her textbook.</a:t>
            </a:r>
            <a:endParaRPr kumimoji="1" lang="ja-JP" altLang="en-US" sz="3600" dirty="0">
              <a:latin typeface="Comic Sans MS" pitchFamily="66" charset="0"/>
            </a:endParaRPr>
          </a:p>
        </p:txBody>
      </p:sp>
      <p:sp>
        <p:nvSpPr>
          <p:cNvPr id="9" name="角丸四角形 8">
            <a:hlinkClick r:id="rId3" action="ppaction://hlinksldjump"/>
          </p:cNvPr>
          <p:cNvSpPr/>
          <p:nvPr/>
        </p:nvSpPr>
        <p:spPr>
          <a:xfrm>
            <a:off x="762000" y="2038350"/>
            <a:ext cx="3505200" cy="259080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3600" dirty="0" smtClean="0">
                <a:latin typeface="Comic Sans MS" pitchFamily="66" charset="0"/>
              </a:rPr>
              <a:t>She should call her friend.</a:t>
            </a:r>
            <a:endParaRPr kumimoji="1" lang="ja-JP" altLang="en-US" sz="3600" dirty="0">
              <a:latin typeface="Comic Sans MS" pitchFamily="66" charset="0"/>
            </a:endParaRPr>
          </a:p>
        </p:txBody>
      </p:sp>
      <p:sp>
        <p:nvSpPr>
          <p:cNvPr id="2050" name="AutoShape 2" descr="Pusheen - ☆ GIVEAWAY REMINDER ☆ Have you entered the Pusheen book pre-order  giveaway yet? We'll be choosing the winners tonight at 6pm cst, so don't  delay! Giveaway details: http://pusheen.com/post/52966015666 | Facebook"/>
          <p:cNvSpPr>
            <a:spLocks noChangeAspect="1" noChangeArrowheads="1"/>
          </p:cNvSpPr>
          <p:nvPr/>
        </p:nvSpPr>
        <p:spPr bwMode="auto">
          <a:xfrm>
            <a:off x="155575" y="-136525"/>
            <a:ext cx="298450" cy="2984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28600" y="209550"/>
            <a:ext cx="1480149" cy="1222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209800" y="205978"/>
            <a:ext cx="6477000" cy="1603772"/>
          </a:xfrm>
        </p:spPr>
        <p:txBody>
          <a:bodyPr>
            <a:noAutofit/>
          </a:bodyPr>
          <a:lstStyle/>
          <a:p>
            <a:r>
              <a:rPr lang="en-US" sz="2400" dirty="0" err="1" smtClean="0">
                <a:latin typeface="Comic Sans MS" pitchFamily="66" charset="0"/>
              </a:rPr>
              <a:t>Pusheen</a:t>
            </a:r>
            <a:r>
              <a:rPr lang="en-US" sz="2400" dirty="0" smtClean="0">
                <a:latin typeface="Comic Sans MS" pitchFamily="66" charset="0"/>
              </a:rPr>
              <a:t> checks her messages.  Ther</a:t>
            </a:r>
            <a:r>
              <a:rPr lang="en-US" sz="2400" dirty="0" smtClean="0">
                <a:latin typeface="Comic Sans MS" pitchFamily="66" charset="0"/>
              </a:rPr>
              <a:t>e is a message from Stormy! “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Have you started studying yet?</a:t>
            </a:r>
            <a:r>
              <a:rPr lang="en-US" sz="2400" dirty="0" smtClean="0">
                <a:latin typeface="Comic Sans MS" pitchFamily="66" charset="0"/>
              </a:rPr>
              <a:t>” What should </a:t>
            </a:r>
            <a:r>
              <a:rPr lang="en-US" sz="2400" dirty="0" err="1" smtClean="0">
                <a:latin typeface="Comic Sans MS" pitchFamily="66" charset="0"/>
              </a:rPr>
              <a:t>Pusheen</a:t>
            </a:r>
            <a:r>
              <a:rPr lang="en-US" sz="2400" dirty="0" smtClean="0">
                <a:latin typeface="Comic Sans MS" pitchFamily="66" charset="0"/>
              </a:rPr>
              <a:t> say?</a:t>
            </a:r>
            <a:endParaRPr kumimoji="1" lang="ja-JP" altLang="en-US" sz="2400" dirty="0">
              <a:latin typeface="Comic Sans MS" pitchFamily="66" charset="0"/>
            </a:endParaRPr>
          </a:p>
        </p:txBody>
      </p:sp>
      <p:sp>
        <p:nvSpPr>
          <p:cNvPr id="6" name="角丸四角形 5">
            <a:hlinkClick r:id="rId2" action="ppaction://hlinksldjump"/>
          </p:cNvPr>
          <p:cNvSpPr/>
          <p:nvPr/>
        </p:nvSpPr>
        <p:spPr>
          <a:xfrm>
            <a:off x="4724400" y="2038350"/>
            <a:ext cx="3505200" cy="259080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3600" dirty="0" smtClean="0">
                <a:latin typeface="Comic Sans MS" pitchFamily="66" charset="0"/>
              </a:rPr>
              <a:t>“</a:t>
            </a:r>
            <a:r>
              <a:rPr kumimoji="1" lang="en-US" altLang="ja-JP" sz="3600" dirty="0" smtClean="0">
                <a:latin typeface="Courier New" pitchFamily="49" charset="0"/>
                <a:cs typeface="Courier New" pitchFamily="49" charset="0"/>
              </a:rPr>
              <a:t>No, I haven’t studied yet.</a:t>
            </a:r>
            <a:r>
              <a:rPr kumimoji="1" lang="en-US" altLang="ja-JP" sz="3600" dirty="0" smtClean="0">
                <a:latin typeface="Comic Sans MS" pitchFamily="66" charset="0"/>
              </a:rPr>
              <a:t>”</a:t>
            </a:r>
            <a:endParaRPr kumimoji="1" lang="ja-JP" altLang="en-US" sz="3600" dirty="0">
              <a:latin typeface="Comic Sans MS" pitchFamily="66" charset="0"/>
            </a:endParaRPr>
          </a:p>
        </p:txBody>
      </p:sp>
      <p:sp>
        <p:nvSpPr>
          <p:cNvPr id="9" name="角丸四角形 8">
            <a:hlinkClick r:id="rId3" action="ppaction://hlinksldjump"/>
          </p:cNvPr>
          <p:cNvSpPr/>
          <p:nvPr/>
        </p:nvSpPr>
        <p:spPr>
          <a:xfrm>
            <a:off x="762000" y="2038350"/>
            <a:ext cx="3505200" cy="259080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3600" dirty="0" smtClean="0">
                <a:latin typeface="Comic Sans MS" pitchFamily="66" charset="0"/>
              </a:rPr>
              <a:t>“</a:t>
            </a:r>
            <a:r>
              <a:rPr kumimoji="1" lang="en-US" altLang="ja-JP" sz="3600" dirty="0" smtClean="0">
                <a:latin typeface="Courier New" pitchFamily="49" charset="0"/>
                <a:cs typeface="Courier New" pitchFamily="49" charset="0"/>
              </a:rPr>
              <a:t>Yes, I have already studied.</a:t>
            </a:r>
            <a:r>
              <a:rPr kumimoji="1" lang="en-US" altLang="ja-JP" sz="3600" dirty="0" smtClean="0">
                <a:latin typeface="Comic Sans MS" pitchFamily="66" charset="0"/>
              </a:rPr>
              <a:t>”</a:t>
            </a:r>
            <a:endParaRPr kumimoji="1" lang="ja-JP" altLang="en-US" sz="3600" dirty="0">
              <a:latin typeface="Comic Sans MS" pitchFamily="66" charset="0"/>
            </a:endParaRPr>
          </a:p>
        </p:txBody>
      </p:sp>
      <p:sp>
        <p:nvSpPr>
          <p:cNvPr id="2050" name="AutoShape 2" descr="Pusheen - ☆ GIVEAWAY REMINDER ☆ Have you entered the Pusheen book pre-order  giveaway yet? We'll be choosing the winners tonight at 6pm cst, so don't  delay! Giveaway details: http://pusheen.com/post/52966015666 | Facebook"/>
          <p:cNvSpPr>
            <a:spLocks noChangeAspect="1" noChangeArrowheads="1"/>
          </p:cNvSpPr>
          <p:nvPr/>
        </p:nvSpPr>
        <p:spPr bwMode="auto">
          <a:xfrm>
            <a:off x="155575" y="-136525"/>
            <a:ext cx="298450" cy="2984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pic>
        <p:nvPicPr>
          <p:cNvPr id="19458" name="Picture 2" descr="Stormy | Pusheenthecat Wiki | Fandom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28600" y="209550"/>
            <a:ext cx="2116998" cy="139385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209800" y="205978"/>
            <a:ext cx="6477000" cy="1603772"/>
          </a:xfrm>
        </p:spPr>
        <p:txBody>
          <a:bodyPr>
            <a:noAutofit/>
          </a:bodyPr>
          <a:lstStyle/>
          <a:p>
            <a:r>
              <a:rPr lang="en-US" sz="2400" dirty="0" err="1" smtClean="0">
                <a:latin typeface="Comic Sans MS" pitchFamily="66" charset="0"/>
              </a:rPr>
              <a:t>Pusheen</a:t>
            </a:r>
            <a:r>
              <a:rPr lang="en-US" sz="2400" dirty="0" smtClean="0">
                <a:latin typeface="Comic Sans MS" pitchFamily="66" charset="0"/>
              </a:rPr>
              <a:t> calls her friend Sloth. </a:t>
            </a:r>
            <a:r>
              <a:rPr lang="en-US" sz="2400" dirty="0" smtClean="0">
                <a:latin typeface="Comic Sans MS" pitchFamily="66" charset="0"/>
              </a:rPr>
              <a:t>Sloth tells </a:t>
            </a:r>
            <a:r>
              <a:rPr lang="en-US" sz="2400" dirty="0" err="1" smtClean="0">
                <a:latin typeface="Comic Sans MS" pitchFamily="66" charset="0"/>
              </a:rPr>
              <a:t>Pusheen</a:t>
            </a:r>
            <a:r>
              <a:rPr lang="en-US" sz="2400" dirty="0" smtClean="0">
                <a:latin typeface="Comic Sans MS" pitchFamily="66" charset="0"/>
              </a:rPr>
              <a:t> that he can help </a:t>
            </a:r>
            <a:r>
              <a:rPr lang="en-US" sz="2400" dirty="0" err="1" smtClean="0">
                <a:latin typeface="Comic Sans MS" pitchFamily="66" charset="0"/>
              </a:rPr>
              <a:t>Pusheen</a:t>
            </a:r>
            <a:r>
              <a:rPr lang="en-US" sz="2400" dirty="0" smtClean="0">
                <a:latin typeface="Comic Sans MS" pitchFamily="66" charset="0"/>
              </a:rPr>
              <a:t> study. Should she go to Sloth’s house?</a:t>
            </a:r>
            <a:endParaRPr kumimoji="1" lang="ja-JP" altLang="en-US" sz="2400" dirty="0">
              <a:latin typeface="Comic Sans MS" pitchFamily="66" charset="0"/>
            </a:endParaRPr>
          </a:p>
        </p:txBody>
      </p:sp>
      <p:sp>
        <p:nvSpPr>
          <p:cNvPr id="6" name="角丸四角形 5">
            <a:hlinkClick r:id="rId2" action="ppaction://hlinksldjump"/>
          </p:cNvPr>
          <p:cNvSpPr/>
          <p:nvPr/>
        </p:nvSpPr>
        <p:spPr>
          <a:xfrm>
            <a:off x="4724400" y="2038350"/>
            <a:ext cx="3505200" cy="259080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3600" dirty="0" smtClean="0">
                <a:latin typeface="Comic Sans MS" pitchFamily="66" charset="0"/>
              </a:rPr>
              <a:t>Yes, </a:t>
            </a:r>
            <a:r>
              <a:rPr kumimoji="1" lang="en-US" altLang="ja-JP" sz="3600" dirty="0" err="1" smtClean="0">
                <a:latin typeface="Comic Sans MS" pitchFamily="66" charset="0"/>
              </a:rPr>
              <a:t>Pusheen</a:t>
            </a:r>
            <a:r>
              <a:rPr kumimoji="1" lang="en-US" altLang="ja-JP" sz="3600" dirty="0" smtClean="0">
                <a:latin typeface="Comic Sans MS" pitchFamily="66" charset="0"/>
              </a:rPr>
              <a:t> should go to Sloth’s house.</a:t>
            </a:r>
            <a:endParaRPr kumimoji="1" lang="ja-JP" altLang="en-US" sz="3600" dirty="0">
              <a:latin typeface="Comic Sans MS" pitchFamily="66" charset="0"/>
            </a:endParaRPr>
          </a:p>
        </p:txBody>
      </p:sp>
      <p:sp>
        <p:nvSpPr>
          <p:cNvPr id="9" name="角丸四角形 8">
            <a:hlinkClick r:id="rId3" action="ppaction://hlinksldjump"/>
          </p:cNvPr>
          <p:cNvSpPr/>
          <p:nvPr/>
        </p:nvSpPr>
        <p:spPr>
          <a:xfrm>
            <a:off x="762000" y="2038350"/>
            <a:ext cx="3505200" cy="259080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latin typeface="Comic Sans MS" pitchFamily="66" charset="0"/>
              </a:rPr>
              <a:t>No, </a:t>
            </a:r>
            <a:r>
              <a:rPr lang="en-US" sz="3600" dirty="0" err="1" smtClean="0">
                <a:latin typeface="Comic Sans MS" pitchFamily="66" charset="0"/>
              </a:rPr>
              <a:t>Pusheen</a:t>
            </a:r>
            <a:r>
              <a:rPr lang="en-US" sz="3600" dirty="0" smtClean="0">
                <a:latin typeface="Comic Sans MS" pitchFamily="66" charset="0"/>
              </a:rPr>
              <a:t> can use her notes.</a:t>
            </a:r>
            <a:endParaRPr kumimoji="1" lang="ja-JP" altLang="en-US" sz="3600" dirty="0">
              <a:latin typeface="Comic Sans MS" pitchFamily="66" charset="0"/>
            </a:endParaRPr>
          </a:p>
        </p:txBody>
      </p:sp>
      <p:sp>
        <p:nvSpPr>
          <p:cNvPr id="2050" name="AutoShape 2" descr="Pusheen - ☆ GIVEAWAY REMINDER ☆ Have you entered the Pusheen book pre-order  giveaway yet? We'll be choosing the winners tonight at 6pm cst, so don't  delay! Giveaway details: http://pusheen.com/post/52966015666 | Facebook"/>
          <p:cNvSpPr>
            <a:spLocks noChangeAspect="1" noChangeArrowheads="1"/>
          </p:cNvSpPr>
          <p:nvPr/>
        </p:nvSpPr>
        <p:spPr bwMode="auto">
          <a:xfrm>
            <a:off x="155575" y="-136525"/>
            <a:ext cx="298450" cy="2984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pic>
        <p:nvPicPr>
          <p:cNvPr id="18436" name="Picture 4" descr="Pusheen Cat GIF - Pusheen Cat Phone - Discover &amp; Share GIFs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8600" y="285749"/>
            <a:ext cx="1828800" cy="135130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209800" y="205978"/>
            <a:ext cx="6477000" cy="1603772"/>
          </a:xfrm>
        </p:spPr>
        <p:txBody>
          <a:bodyPr>
            <a:noAutofit/>
          </a:bodyPr>
          <a:lstStyle/>
          <a:p>
            <a:r>
              <a:rPr lang="en-US" sz="2400" dirty="0" err="1" smtClean="0">
                <a:latin typeface="Comic Sans MS" pitchFamily="66" charset="0"/>
              </a:rPr>
              <a:t>Pusheen</a:t>
            </a:r>
            <a:r>
              <a:rPr lang="en-US" sz="2400" dirty="0" smtClean="0">
                <a:latin typeface="Comic Sans MS" pitchFamily="66" charset="0"/>
              </a:rPr>
              <a:t> goes to school to find her textbook. While she’s there, she sees her English teacher. Should she ask her teacher where her textbook is?</a:t>
            </a:r>
            <a:endParaRPr kumimoji="1" lang="ja-JP" altLang="en-US" sz="2400" dirty="0">
              <a:latin typeface="Comic Sans MS" pitchFamily="66" charset="0"/>
            </a:endParaRPr>
          </a:p>
        </p:txBody>
      </p:sp>
      <p:sp>
        <p:nvSpPr>
          <p:cNvPr id="6" name="角丸四角形 5">
            <a:hlinkClick r:id="rId2" action="ppaction://hlinksldjump"/>
          </p:cNvPr>
          <p:cNvSpPr/>
          <p:nvPr/>
        </p:nvSpPr>
        <p:spPr>
          <a:xfrm>
            <a:off x="4724400" y="2038350"/>
            <a:ext cx="3505200" cy="259080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3600" dirty="0" err="1" smtClean="0">
                <a:latin typeface="Comic Sans MS" pitchFamily="66" charset="0"/>
              </a:rPr>
              <a:t>Pusheen</a:t>
            </a:r>
            <a:r>
              <a:rPr lang="en-US" altLang="ja-JP" sz="3600" dirty="0" smtClean="0">
                <a:latin typeface="Comic Sans MS" pitchFamily="66" charset="0"/>
              </a:rPr>
              <a:t> shouldn’t ask.</a:t>
            </a:r>
            <a:endParaRPr kumimoji="1" lang="ja-JP" altLang="en-US" sz="3600" dirty="0">
              <a:latin typeface="Comic Sans MS" pitchFamily="66" charset="0"/>
            </a:endParaRPr>
          </a:p>
        </p:txBody>
      </p:sp>
      <p:sp>
        <p:nvSpPr>
          <p:cNvPr id="9" name="角丸四角形 8">
            <a:hlinkClick r:id="rId3" action="ppaction://hlinksldjump"/>
          </p:cNvPr>
          <p:cNvSpPr/>
          <p:nvPr/>
        </p:nvSpPr>
        <p:spPr>
          <a:xfrm>
            <a:off x="762000" y="2038350"/>
            <a:ext cx="3505200" cy="259080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3600" dirty="0" smtClean="0">
                <a:latin typeface="Comic Sans MS" pitchFamily="66" charset="0"/>
              </a:rPr>
              <a:t>“Have you seen my textbook?”</a:t>
            </a:r>
            <a:endParaRPr kumimoji="1" lang="ja-JP" altLang="en-US" sz="3600" dirty="0">
              <a:latin typeface="Comic Sans MS" pitchFamily="66" charset="0"/>
            </a:endParaRPr>
          </a:p>
        </p:txBody>
      </p:sp>
      <p:sp>
        <p:nvSpPr>
          <p:cNvPr id="2050" name="AutoShape 2" descr="Pusheen - ☆ GIVEAWAY REMINDER ☆ Have you entered the Pusheen book pre-order  giveaway yet? We'll be choosing the winners tonight at 6pm cst, so don't  delay! Giveaway details: http://pusheen.com/post/52966015666 | Facebook"/>
          <p:cNvSpPr>
            <a:spLocks noChangeAspect="1" noChangeArrowheads="1"/>
          </p:cNvSpPr>
          <p:nvPr/>
        </p:nvSpPr>
        <p:spPr bwMode="auto">
          <a:xfrm>
            <a:off x="155575" y="-136525"/>
            <a:ext cx="298450" cy="2984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pic>
        <p:nvPicPr>
          <p:cNvPr id="24578" name="Picture 2" descr="Pusheen Hello Sticker - Pusheen Hello Kitty - Discover &amp; Share GIFs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" y="285750"/>
            <a:ext cx="1524000" cy="1524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209800" y="205978"/>
            <a:ext cx="6477000" cy="1603772"/>
          </a:xfrm>
        </p:spPr>
        <p:txBody>
          <a:bodyPr>
            <a:noAutofit/>
          </a:bodyPr>
          <a:lstStyle/>
          <a:p>
            <a:r>
              <a:rPr lang="en-US" sz="2400" dirty="0" err="1" smtClean="0">
                <a:latin typeface="Comic Sans MS" pitchFamily="66" charset="0"/>
              </a:rPr>
              <a:t>Pusheen</a:t>
            </a:r>
            <a:r>
              <a:rPr lang="en-US" sz="2400" dirty="0" smtClean="0">
                <a:latin typeface="Comic Sans MS" pitchFamily="66" charset="0"/>
              </a:rPr>
              <a:t> tells Stormy that she hasn’t studied. Stormy says that they should study together! Should </a:t>
            </a:r>
            <a:r>
              <a:rPr lang="en-US" sz="2400" dirty="0" err="1" smtClean="0">
                <a:latin typeface="Comic Sans MS" pitchFamily="66" charset="0"/>
              </a:rPr>
              <a:t>Pusheen</a:t>
            </a:r>
            <a:r>
              <a:rPr lang="en-US" sz="2400" dirty="0" smtClean="0">
                <a:latin typeface="Comic Sans MS" pitchFamily="66" charset="0"/>
              </a:rPr>
              <a:t> go to </a:t>
            </a:r>
            <a:r>
              <a:rPr lang="en-US" sz="2400" dirty="0" err="1" smtClean="0">
                <a:latin typeface="Comic Sans MS" pitchFamily="66" charset="0"/>
              </a:rPr>
              <a:t>Stormy’s</a:t>
            </a:r>
            <a:r>
              <a:rPr lang="en-US" sz="2400" dirty="0" smtClean="0">
                <a:latin typeface="Comic Sans MS" pitchFamily="66" charset="0"/>
              </a:rPr>
              <a:t> house?</a:t>
            </a:r>
            <a:endParaRPr kumimoji="1" lang="ja-JP" altLang="en-US" sz="2400" dirty="0">
              <a:latin typeface="Comic Sans MS" pitchFamily="66" charset="0"/>
            </a:endParaRPr>
          </a:p>
        </p:txBody>
      </p:sp>
      <p:sp>
        <p:nvSpPr>
          <p:cNvPr id="6" name="角丸四角形 5">
            <a:hlinkClick r:id="rId2" action="ppaction://hlinksldjump"/>
          </p:cNvPr>
          <p:cNvSpPr/>
          <p:nvPr/>
        </p:nvSpPr>
        <p:spPr>
          <a:xfrm>
            <a:off x="4724400" y="2038350"/>
            <a:ext cx="3505200" cy="259080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3600" dirty="0" smtClean="0">
                <a:latin typeface="Comic Sans MS" pitchFamily="66" charset="0"/>
              </a:rPr>
              <a:t>“</a:t>
            </a:r>
            <a:r>
              <a:rPr kumimoji="1" lang="en-US" altLang="ja-JP" sz="3600" dirty="0" smtClean="0">
                <a:latin typeface="Courier New" pitchFamily="49" charset="0"/>
                <a:cs typeface="Courier New" pitchFamily="49" charset="0"/>
              </a:rPr>
              <a:t>No, I want to stay home.</a:t>
            </a:r>
            <a:r>
              <a:rPr kumimoji="1" lang="en-US" altLang="ja-JP" sz="3600" dirty="0" smtClean="0">
                <a:latin typeface="Comic Sans MS" pitchFamily="66" charset="0"/>
              </a:rPr>
              <a:t>”</a:t>
            </a:r>
            <a:endParaRPr kumimoji="1" lang="ja-JP" altLang="en-US" sz="3600" dirty="0">
              <a:latin typeface="Comic Sans MS" pitchFamily="66" charset="0"/>
            </a:endParaRPr>
          </a:p>
        </p:txBody>
      </p:sp>
      <p:sp>
        <p:nvSpPr>
          <p:cNvPr id="9" name="角丸四角形 8">
            <a:hlinkClick r:id="rId3" action="ppaction://hlinksldjump"/>
          </p:cNvPr>
          <p:cNvSpPr/>
          <p:nvPr/>
        </p:nvSpPr>
        <p:spPr>
          <a:xfrm>
            <a:off x="762000" y="2038350"/>
            <a:ext cx="3505200" cy="259080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latin typeface="Comic Sans MS" pitchFamily="66" charset="0"/>
              </a:rPr>
              <a:t>“</a:t>
            </a:r>
            <a:r>
              <a:rPr lang="en-US" sz="3600" dirty="0" smtClean="0">
                <a:latin typeface="Courier New" pitchFamily="49" charset="0"/>
                <a:cs typeface="Courier New" pitchFamily="49" charset="0"/>
              </a:rPr>
              <a:t>Yes, I’ll go to your house!</a:t>
            </a:r>
            <a:r>
              <a:rPr lang="en-US" sz="3600" dirty="0" smtClean="0">
                <a:latin typeface="Comic Sans MS" pitchFamily="66" charset="0"/>
              </a:rPr>
              <a:t>”</a:t>
            </a:r>
            <a:endParaRPr kumimoji="1" lang="ja-JP" altLang="en-US" sz="3600" dirty="0">
              <a:latin typeface="Comic Sans MS" pitchFamily="66" charset="0"/>
            </a:endParaRPr>
          </a:p>
        </p:txBody>
      </p:sp>
      <p:sp>
        <p:nvSpPr>
          <p:cNvPr id="2050" name="AutoShape 2" descr="Pusheen - ☆ GIVEAWAY REMINDER ☆ Have you entered the Pusheen book pre-order  giveaway yet? We'll be choosing the winners tonight at 6pm cst, so don't  delay! Giveaway details: http://pusheen.com/post/52966015666 | Facebook"/>
          <p:cNvSpPr>
            <a:spLocks noChangeAspect="1" noChangeArrowheads="1"/>
          </p:cNvSpPr>
          <p:nvPr/>
        </p:nvSpPr>
        <p:spPr bwMode="auto">
          <a:xfrm>
            <a:off x="155575" y="-136525"/>
            <a:ext cx="298450" cy="2984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pic>
        <p:nvPicPr>
          <p:cNvPr id="22530" name="Picture 2" descr="Weekly Wellbeing: Articles, articles, articles - ReachOut Forums - 421505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1000" y="209550"/>
            <a:ext cx="1600200" cy="1600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209800" y="205978"/>
            <a:ext cx="6477000" cy="1603772"/>
          </a:xfrm>
        </p:spPr>
        <p:txBody>
          <a:bodyPr>
            <a:noAutofit/>
          </a:bodyPr>
          <a:lstStyle/>
          <a:p>
            <a:r>
              <a:rPr lang="en-US" sz="2400" dirty="0" err="1" smtClean="0">
                <a:latin typeface="Comic Sans MS" pitchFamily="66" charset="0"/>
              </a:rPr>
              <a:t>Pusheen</a:t>
            </a:r>
            <a:r>
              <a:rPr lang="en-US" sz="2400" dirty="0" smtClean="0">
                <a:latin typeface="Comic Sans MS" pitchFamily="66" charset="0"/>
              </a:rPr>
              <a:t> goes to </a:t>
            </a:r>
            <a:r>
              <a:rPr lang="en-US" sz="2400" dirty="0" err="1" smtClean="0">
                <a:latin typeface="Comic Sans MS" pitchFamily="66" charset="0"/>
              </a:rPr>
              <a:t>Stormy’s</a:t>
            </a:r>
            <a:r>
              <a:rPr lang="en-US" sz="2400" dirty="0" smtClean="0">
                <a:latin typeface="Comic Sans MS" pitchFamily="66" charset="0"/>
              </a:rPr>
              <a:t> house. </a:t>
            </a:r>
            <a:r>
              <a:rPr lang="en-US" sz="2400" dirty="0" smtClean="0">
                <a:latin typeface="Comic Sans MS" pitchFamily="66" charset="0"/>
              </a:rPr>
              <a:t>Stormy and </a:t>
            </a:r>
            <a:r>
              <a:rPr lang="en-US" sz="2400" dirty="0" err="1" smtClean="0">
                <a:latin typeface="Comic Sans MS" pitchFamily="66" charset="0"/>
              </a:rPr>
              <a:t>Pusheen</a:t>
            </a:r>
            <a:r>
              <a:rPr lang="en-US" sz="2400" dirty="0" smtClean="0">
                <a:latin typeface="Comic Sans MS" pitchFamily="66" charset="0"/>
              </a:rPr>
              <a:t> study together. They help each other. </a:t>
            </a:r>
            <a:r>
              <a:rPr lang="en-US" sz="2400" dirty="0" err="1" smtClean="0">
                <a:latin typeface="Comic Sans MS" pitchFamily="66" charset="0"/>
              </a:rPr>
              <a:t>Pusheen</a:t>
            </a:r>
            <a:r>
              <a:rPr lang="en-US" sz="2400" dirty="0" smtClean="0">
                <a:latin typeface="Comic Sans MS" pitchFamily="66" charset="0"/>
              </a:rPr>
              <a:t> and Stormy understand the textbook much better now!</a:t>
            </a:r>
            <a:endParaRPr kumimoji="1" lang="ja-JP" altLang="en-US" sz="2400" dirty="0">
              <a:latin typeface="Comic Sans MS" pitchFamily="66" charset="0"/>
            </a:endParaRPr>
          </a:p>
        </p:txBody>
      </p:sp>
      <p:sp>
        <p:nvSpPr>
          <p:cNvPr id="6" name="角丸四角形 5">
            <a:hlinkClick r:id="rId2" action="ppaction://hlinksldjump"/>
          </p:cNvPr>
          <p:cNvSpPr/>
          <p:nvPr/>
        </p:nvSpPr>
        <p:spPr>
          <a:xfrm>
            <a:off x="4724400" y="2038350"/>
            <a:ext cx="3505200" cy="259080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3600" dirty="0" smtClean="0">
                <a:latin typeface="Comic Sans MS" pitchFamily="66" charset="0"/>
              </a:rPr>
              <a:t>They should study more.</a:t>
            </a:r>
            <a:endParaRPr kumimoji="1" lang="ja-JP" altLang="en-US" sz="3600" dirty="0">
              <a:latin typeface="Comic Sans MS" pitchFamily="66" charset="0"/>
            </a:endParaRPr>
          </a:p>
        </p:txBody>
      </p:sp>
      <p:sp>
        <p:nvSpPr>
          <p:cNvPr id="9" name="角丸四角形 8">
            <a:hlinkClick r:id="rId3" action="ppaction://hlinksldjump"/>
          </p:cNvPr>
          <p:cNvSpPr/>
          <p:nvPr/>
        </p:nvSpPr>
        <p:spPr>
          <a:xfrm>
            <a:off x="762000" y="2038350"/>
            <a:ext cx="3505200" cy="259080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3600" dirty="0" smtClean="0">
                <a:latin typeface="Comic Sans MS" pitchFamily="66" charset="0"/>
              </a:rPr>
              <a:t>Now, they should watch a movie to relax.</a:t>
            </a:r>
            <a:endParaRPr kumimoji="1" lang="ja-JP" altLang="en-US" sz="3600" dirty="0">
              <a:latin typeface="Comic Sans MS" pitchFamily="66" charset="0"/>
            </a:endParaRPr>
          </a:p>
        </p:txBody>
      </p:sp>
      <p:sp>
        <p:nvSpPr>
          <p:cNvPr id="2050" name="AutoShape 2" descr="Pusheen - ☆ GIVEAWAY REMINDER ☆ Have you entered the Pusheen book pre-order  giveaway yet? We'll be choosing the winners tonight at 6pm cst, so don't  delay! Giveaway details: http://pusheen.com/post/52966015666 | Facebook"/>
          <p:cNvSpPr>
            <a:spLocks noChangeAspect="1" noChangeArrowheads="1"/>
          </p:cNvSpPr>
          <p:nvPr/>
        </p:nvSpPr>
        <p:spPr bwMode="auto">
          <a:xfrm>
            <a:off x="155575" y="-136525"/>
            <a:ext cx="298450" cy="2984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pic>
        <p:nvPicPr>
          <p:cNvPr id="25604" name="Picture 4" descr="Pusheen And Stormy Top Sellers, 58% OFF | www.ingeniovirtual.com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" y="285751"/>
            <a:ext cx="1447799" cy="144779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</TotalTime>
  <Words>787</Words>
  <Application>Microsoft Office PowerPoint</Application>
  <PresentationFormat>画面に合わせる (16:9)</PresentationFormat>
  <Paragraphs>44</Paragraphs>
  <Slides>18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18</vt:i4>
      </vt:variant>
    </vt:vector>
  </HeadingPairs>
  <TitlesOfParts>
    <vt:vector size="19" baseType="lpstr">
      <vt:lpstr>Office テーマ</vt:lpstr>
      <vt:lpstr>Pusheen the Cat</vt:lpstr>
      <vt:lpstr>Do you remember Pusheen? Let’s help her today! She has a big test tomorrow. But, she doesn’t want to study. What should Pusheen do? </vt:lpstr>
      <vt:lpstr>Pusheen looks at her cell phone. She can do so many things. She sees some messages from her friends. But, she hasn’t played any video games today.</vt:lpstr>
      <vt:lpstr>She should start studying. Pusheen looks for her textbook in her bag. It’s not there!  What should Pusheen do next? </vt:lpstr>
      <vt:lpstr>Pusheen checks her messages.  There is a message from Stormy! “Have you started studying yet?” What should Pusheen say?</vt:lpstr>
      <vt:lpstr>Pusheen calls her friend Sloth. Sloth tells Pusheen that he can help Pusheen study. Should she go to Sloth’s house?</vt:lpstr>
      <vt:lpstr>Pusheen goes to school to find her textbook. While she’s there, she sees her English teacher. Should she ask her teacher where her textbook is?</vt:lpstr>
      <vt:lpstr>Pusheen tells Stormy that she hasn’t studied. Stormy says that they should study together! Should Pusheen go to Stormy’s house?</vt:lpstr>
      <vt:lpstr>Pusheen goes to Stormy’s house. Stormy and Pusheen study together. They help each other. Pusheen and Stormy understand the textbook much better now!</vt:lpstr>
      <vt:lpstr>スライド 10</vt:lpstr>
      <vt:lpstr>スライド 11</vt:lpstr>
      <vt:lpstr>スライド 12</vt:lpstr>
      <vt:lpstr>スライド 13</vt:lpstr>
      <vt:lpstr>スライド 14</vt:lpstr>
      <vt:lpstr>スライド 15</vt:lpstr>
      <vt:lpstr>スライド 16</vt:lpstr>
      <vt:lpstr>スライド 17</vt:lpstr>
      <vt:lpstr>スライド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Pusheen the Cat</dc:title>
  <dc:creator>ALT</dc:creator>
  <cp:lastModifiedBy>ALT</cp:lastModifiedBy>
  <cp:revision>3</cp:revision>
  <dcterms:created xsi:type="dcterms:W3CDTF">2022-06-07T05:01:43Z</dcterms:created>
  <dcterms:modified xsi:type="dcterms:W3CDTF">2022-06-07T07:06:44Z</dcterms:modified>
</cp:coreProperties>
</file>