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2022/4/19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二年生</a:t>
            </a:r>
            <a:r>
              <a:rPr lang="en-US" altLang="ja-JP" sz="5400" b="1" dirty="0" smtClean="0"/>
              <a:t>Unit </a:t>
            </a:r>
            <a:r>
              <a:rPr lang="ja-JP" altLang="en-US" sz="5400" b="1" dirty="0" smtClean="0"/>
              <a:t>７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65063" y="1490094"/>
            <a:ext cx="2555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larger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22152" y="3692917"/>
            <a:ext cx="206498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87653" y="2946449"/>
            <a:ext cx="81785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43600" y="3346266"/>
            <a:ext cx="255871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Japan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5341" y="5330604"/>
            <a:ext cx="1120050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America is larger than Japan.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947639" y="1179234"/>
            <a:ext cx="35301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America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54847" y="2971215"/>
            <a:ext cx="255871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Japan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11957" y="1345499"/>
            <a:ext cx="81785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7479" y="1663762"/>
            <a:ext cx="2882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older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796106" y="3605346"/>
            <a:ext cx="206498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Japan is older than the U.S.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75947" y="1237033"/>
            <a:ext cx="36657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 U.S.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54627" y="4018417"/>
            <a:ext cx="286257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Soccer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41473" y="1235992"/>
            <a:ext cx="189346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 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3755" y="1420658"/>
            <a:ext cx="312021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popular</a:t>
            </a:r>
            <a:endParaRPr lang="ja-JP" altLang="en-US" sz="6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14717" y="5586668"/>
            <a:ext cx="9147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Soccer is as popular as tennis.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393012" y="3308379"/>
            <a:ext cx="10631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25155" y="2619577"/>
            <a:ext cx="26933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tennis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-s-t-f-e-s-t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4191" y="3772783"/>
            <a:ext cx="71224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Fastest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M-s-t-o</a:t>
            </a:r>
          </a:p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F-m-a-u-o-s</a:t>
            </a:r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1893" y="3753987"/>
            <a:ext cx="760429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Most famous</a:t>
            </a:r>
            <a:endParaRPr lang="ja-JP" altLang="en-US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1547" y="1052736"/>
            <a:ext cx="1232647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M-r-o-e</a:t>
            </a:r>
          </a:p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D-l-e-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-c-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-u-o-s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89825" y="4099724"/>
            <a:ext cx="822372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More delicious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H-m-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-e-s-p-h-e-e-r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58677" y="3772783"/>
            <a:ext cx="1045350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Hemisphere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P-o-p-n-o-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-t-a-l-u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411505" y="2682064"/>
            <a:ext cx="928491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Population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0982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Which is more difficult for you, math or English?</a:t>
            </a:r>
            <a:endParaRPr lang="en-US" altLang="ja-JP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706504" y="4593748"/>
            <a:ext cx="132626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 </a:t>
            </a:r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is more difficult than </a:t>
            </a:r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何々。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221" y="1183409"/>
            <a:ext cx="101849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Which is more interesting for you, music or sports?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04201" y="3315946"/>
            <a:ext cx="1012318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何々 </a:t>
            </a:r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is more interesting for me than </a:t>
            </a:r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何々</a:t>
            </a:r>
            <a:endParaRPr lang="en-US" altLang="ja-JP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694574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Change to </a:t>
                      </a:r>
                    </a:p>
                    <a:p>
                      <a:pPr algn="ctr"/>
                      <a:r>
                        <a:rPr kumimoji="1" lang="en-US" altLang="ja-JP" sz="2800" dirty="0" smtClean="0"/>
                        <a:t>~</a:t>
                      </a:r>
                      <a:r>
                        <a:rPr kumimoji="1" lang="en-US" altLang="ja-JP" sz="2800" dirty="0" err="1" smtClean="0"/>
                        <a:t>est</a:t>
                      </a:r>
                      <a:r>
                        <a:rPr kumimoji="1" lang="en-US" altLang="ja-JP" sz="2800" dirty="0" smtClean="0"/>
                        <a:t> form</a:t>
                      </a:r>
                    </a:p>
                    <a:p>
                      <a:pPr algn="ctr"/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最上級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4"/>
            <a:ext cx="109260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is more fun, volleyball or soccer?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3287998"/>
            <a:ext cx="10425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何々 </a:t>
            </a:r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is more fun than </a:t>
            </a:r>
            <a:r>
              <a:rPr lang="ja-JP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何々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0103" y="1052736"/>
            <a:ext cx="10796128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What is more interesting for you, </a:t>
            </a:r>
            <a:r>
              <a:rPr lang="en-US" altLang="ja-JP" sz="6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inaka</a:t>
            </a:r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or city?</a:t>
            </a:r>
            <a:endParaRPr lang="en-US" altLang="ja-JP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11514" y="3274167"/>
            <a:ext cx="926278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 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is more interesting than 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</a:t>
            </a:r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49238" y="1582993"/>
            <a:ext cx="996974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sport is more popular, soccer or golf?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7" y="4236908"/>
            <a:ext cx="112629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 </a:t>
            </a:r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is more 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popular </a:t>
            </a:r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than </a:t>
            </a:r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何々</a:t>
            </a:r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日本は</a:t>
            </a:r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大きいです。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9869" y="3622266"/>
            <a:ext cx="9126162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Japan is large.</a:t>
            </a:r>
          </a:p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Japan is big.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120789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日本語は英語より難しいです。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3109" y="2733266"/>
            <a:ext cx="883983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Japanese is more difficult than English.</a:t>
            </a: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中国語が</a:t>
            </a:r>
            <a:r>
              <a:rPr lang="ja-JP" altLang="en-US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一番難しいと思います。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4317" y="4410143"/>
            <a:ext cx="649846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think Chinese is the most difficult.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4091" y="1112478"/>
            <a:ext cx="1155016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ジョンはスカイツリーと同じくらい背が高い。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7609" y="4281542"/>
            <a:ext cx="1051364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John is as tall as Sky Tree.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コタはハジンと同じくらい一生懸命練習した。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0677" y="3895982"/>
            <a:ext cx="1077308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Kota practiced as hard as </a:t>
            </a:r>
            <a:r>
              <a:rPr lang="en-US" altLang="ja-JP" sz="54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Hajin</a:t>
            </a:r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lake is small.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 lake is the smallest.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2031" y="1350644"/>
            <a:ext cx="106035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lake is deep.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7859" y="3104928"/>
            <a:ext cx="107171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 lake is the deepest.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86608" y="1201198"/>
            <a:ext cx="1002261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dog is popular.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9754" y="3104765"/>
            <a:ext cx="118867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 dog is the most popular..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9173598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is tall.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07747" y="3617629"/>
            <a:ext cx="79658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 is the tallest.</a:t>
            </a:r>
            <a:endParaRPr lang="ja-JP" altLang="en-US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4946" y="1230685"/>
            <a:ext cx="95349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Mt. Fuji is famous.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11615" y="2557274"/>
            <a:ext cx="95365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Mt. Fuji is the most famous. </a:t>
            </a:r>
            <a:endParaRPr lang="ja-JP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42754" y="1432747"/>
            <a:ext cx="348204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chocolate</a:t>
            </a:r>
            <a:endParaRPr lang="en-US" altLang="ja-JP" sz="6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14436" y="1527552"/>
            <a:ext cx="160653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more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27812" y="3053660"/>
            <a:ext cx="208940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88431" y="3326378"/>
            <a:ext cx="28392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vanilla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87496" y="3346266"/>
            <a:ext cx="2470934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like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like vanilla more than chocolate.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08780" y="1527552"/>
            <a:ext cx="81785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2569" y="3114238"/>
            <a:ext cx="26608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more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393421" y="3326378"/>
            <a:ext cx="262924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useful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145301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math</a:t>
            </a:r>
            <a:endParaRPr lang="ja-JP" alt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69880" y="5239250"/>
            <a:ext cx="75664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Math is more useful.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812</TotalTime>
  <Words>436</Words>
  <Application>Microsoft Office PowerPoint</Application>
  <PresentationFormat>ワイド画面</PresentationFormat>
  <Paragraphs>132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148</cp:revision>
  <dcterms:created xsi:type="dcterms:W3CDTF">2018-07-17T06:04:43Z</dcterms:created>
  <dcterms:modified xsi:type="dcterms:W3CDTF">2022-04-18T23:21:11Z</dcterms:modified>
</cp:coreProperties>
</file>