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439400" cy="7559675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69" d="100"/>
          <a:sy n="69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2A01-6067-45E1-9039-3BAA6141495A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53AF-50A3-4DC0-91FE-5C1AF115DC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35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2A01-6067-45E1-9039-3BAA6141495A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53AF-50A3-4DC0-91FE-5C1AF115DC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9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2A01-6067-45E1-9039-3BAA6141495A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53AF-50A3-4DC0-91FE-5C1AF115DC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6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2A01-6067-45E1-9039-3BAA6141495A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53AF-50A3-4DC0-91FE-5C1AF115DC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85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2A01-6067-45E1-9039-3BAA6141495A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53AF-50A3-4DC0-91FE-5C1AF115DC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02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2A01-6067-45E1-9039-3BAA6141495A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53AF-50A3-4DC0-91FE-5C1AF115DC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21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2A01-6067-45E1-9039-3BAA6141495A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53AF-50A3-4DC0-91FE-5C1AF115DC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26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2A01-6067-45E1-9039-3BAA6141495A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53AF-50A3-4DC0-91FE-5C1AF115DC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65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2A01-6067-45E1-9039-3BAA6141495A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53AF-50A3-4DC0-91FE-5C1AF115DC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60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2A01-6067-45E1-9039-3BAA6141495A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53AF-50A3-4DC0-91FE-5C1AF115DC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2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2A01-6067-45E1-9039-3BAA6141495A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53AF-50A3-4DC0-91FE-5C1AF115DC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74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32A01-6067-45E1-9039-3BAA6141495A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53AF-50A3-4DC0-91FE-5C1AF115DC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8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表 21">
            <a:extLst>
              <a:ext uri="{FF2B5EF4-FFF2-40B4-BE49-F238E27FC236}">
                <a16:creationId xmlns:a16="http://schemas.microsoft.com/office/drawing/2014/main" id="{84D3DEFF-D597-495A-AB76-8AC8EAA2E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676189"/>
              </p:ext>
            </p:extLst>
          </p:nvPr>
        </p:nvGraphicFramePr>
        <p:xfrm>
          <a:off x="426026" y="55417"/>
          <a:ext cx="9812484" cy="7448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70828">
                  <a:extLst>
                    <a:ext uri="{9D8B030D-6E8A-4147-A177-3AD203B41FA5}">
                      <a16:colId xmlns:a16="http://schemas.microsoft.com/office/drawing/2014/main" val="1876328230"/>
                    </a:ext>
                  </a:extLst>
                </a:gridCol>
                <a:gridCol w="3270828">
                  <a:extLst>
                    <a:ext uri="{9D8B030D-6E8A-4147-A177-3AD203B41FA5}">
                      <a16:colId xmlns:a16="http://schemas.microsoft.com/office/drawing/2014/main" val="4196846570"/>
                    </a:ext>
                  </a:extLst>
                </a:gridCol>
                <a:gridCol w="3270828">
                  <a:extLst>
                    <a:ext uri="{9D8B030D-6E8A-4147-A177-3AD203B41FA5}">
                      <a16:colId xmlns:a16="http://schemas.microsoft.com/office/drawing/2014/main" val="4191782861"/>
                    </a:ext>
                  </a:extLst>
                </a:gridCol>
              </a:tblGrid>
              <a:tr h="18622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class:               number: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____________________________________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last name (romaji) 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游ゴシック" panose="020B0400000000000000" pitchFamily="50" charset="-128"/>
                          <a:cs typeface="+mn-cs"/>
                        </a:rPr>
                        <a:t>苗字</a:t>
                      </a:r>
                      <a:r>
                        <a:rPr kumimoji="1" lang="en-US" altLang="ja-JP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</a:txBody>
                  <a:tcPr marL="78296" marR="78296" marT="39148" marB="39148">
                    <a:lnL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class:               number: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____________________________________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last name (romaji) 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游ゴシック" panose="020B0400000000000000" pitchFamily="50" charset="-128"/>
                          <a:cs typeface="+mn-cs"/>
                        </a:rPr>
                        <a:t>苗字</a:t>
                      </a: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</a:txBody>
                  <a:tcPr marL="78296" marR="78296" marT="39148" marB="39148">
                    <a:lnL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class:               number: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____________________________________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last name (romaji) 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游ゴシック" panose="020B0400000000000000" pitchFamily="50" charset="-128"/>
                          <a:cs typeface="+mn-cs"/>
                        </a:rPr>
                        <a:t>苗字</a:t>
                      </a: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</a:txBody>
                  <a:tcPr marL="78296" marR="78296" marT="39148" marB="39148">
                    <a:lnL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535091"/>
                  </a:ext>
                </a:extLst>
              </a:tr>
              <a:tr h="18622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class:               number: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____________________________________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last name (romaji) 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游ゴシック" panose="020B0400000000000000" pitchFamily="50" charset="-128"/>
                          <a:cs typeface="+mn-cs"/>
                        </a:rPr>
                        <a:t>苗字</a:t>
                      </a: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</a:txBody>
                  <a:tcPr marL="78296" marR="78296" marT="39148" marB="39148">
                    <a:lnL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class:               number: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____________________________________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last name (romaji) 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游ゴシック" panose="020B0400000000000000" pitchFamily="50" charset="-128"/>
                          <a:cs typeface="+mn-cs"/>
                        </a:rPr>
                        <a:t>苗字</a:t>
                      </a: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</a:txBody>
                  <a:tcPr marL="78296" marR="78296" marT="39148" marB="39148">
                    <a:lnL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class:               number: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____________________________________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last name (romaji) 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游ゴシック" panose="020B0400000000000000" pitchFamily="50" charset="-128"/>
                          <a:cs typeface="+mn-cs"/>
                        </a:rPr>
                        <a:t>苗字</a:t>
                      </a: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</a:txBody>
                  <a:tcPr marL="78296" marR="78296" marT="39148" marB="39148">
                    <a:lnL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088514"/>
                  </a:ext>
                </a:extLst>
              </a:tr>
              <a:tr h="18622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class:               number: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____________________________________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last name (romaji) 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游ゴシック" panose="020B0400000000000000" pitchFamily="50" charset="-128"/>
                          <a:cs typeface="+mn-cs"/>
                        </a:rPr>
                        <a:t>苗字</a:t>
                      </a: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</a:txBody>
                  <a:tcPr marL="78296" marR="78296" marT="39148" marB="39148">
                    <a:lnL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class:               number: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____________________________________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last name (romaji) 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游ゴシック" panose="020B0400000000000000" pitchFamily="50" charset="-128"/>
                          <a:cs typeface="+mn-cs"/>
                        </a:rPr>
                        <a:t>苗字</a:t>
                      </a: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</a:txBody>
                  <a:tcPr marL="78296" marR="78296" marT="39148" marB="39148">
                    <a:lnL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class:               number: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____________________________________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last name (romaji) 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游ゴシック" panose="020B0400000000000000" pitchFamily="50" charset="-128"/>
                          <a:cs typeface="+mn-cs"/>
                        </a:rPr>
                        <a:t>苗字</a:t>
                      </a:r>
                      <a:r>
                        <a:rPr kumimoji="1" lang="en-US" altLang="ja-JP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</a:txBody>
                  <a:tcPr marL="78296" marR="78296" marT="39148" marB="39148">
                    <a:lnL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633122"/>
                  </a:ext>
                </a:extLst>
              </a:tr>
              <a:tr h="18622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class:               number: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____________________________________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last name (romaji) 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游ゴシック" panose="020B0400000000000000" pitchFamily="50" charset="-128"/>
                          <a:cs typeface="+mn-cs"/>
                        </a:rPr>
                        <a:t>苗字</a:t>
                      </a:r>
                      <a:r>
                        <a:rPr kumimoji="1" lang="en-US" altLang="ja-JP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</a:txBody>
                  <a:tcPr marL="78296" marR="78296" marT="39148" marB="39148">
                    <a:lnL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class:               number: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____________________________________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last name (romaji) 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游ゴシック" panose="020B0400000000000000" pitchFamily="50" charset="-128"/>
                          <a:cs typeface="+mn-cs"/>
                        </a:rPr>
                        <a:t>苗字</a:t>
                      </a:r>
                      <a:r>
                        <a:rPr kumimoji="1" lang="en-US" altLang="ja-JP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</a:txBody>
                  <a:tcPr marL="78296" marR="78296" marT="39148" marB="39148">
                    <a:lnL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class:               number: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____________________________________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last name (romaji) 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游ゴシック" panose="020B0400000000000000" pitchFamily="50" charset="-128"/>
                          <a:cs typeface="+mn-cs"/>
                        </a:rPr>
                        <a:t>苗字</a:t>
                      </a:r>
                      <a:r>
                        <a:rPr kumimoji="1" lang="en-US" altLang="ja-JP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HandwritingWeCan Light" panose="020F0300000000000000" pitchFamily="34" charset="0"/>
                          <a:ea typeface="Source Sans Pro SemiBold" panose="020B0603030403020204" pitchFamily="34" charset="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HandwritingWeCan Light" panose="020F0300000000000000" pitchFamily="34" charset="0"/>
                        <a:ea typeface="Source Sans Pro SemiBold" panose="020B0603030403020204" pitchFamily="34" charset="0"/>
                        <a:cs typeface="+mn-cs"/>
                      </a:endParaRPr>
                    </a:p>
                  </a:txBody>
                  <a:tcPr marL="78296" marR="78296" marT="39148" marB="39148">
                    <a:lnL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569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327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144</Words>
  <Application>Microsoft Office PowerPoint</Application>
  <PresentationFormat>ユーザー設定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HandwritingWeCan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本庄中(本庄中学校)</dc:creator>
  <cp:lastModifiedBy>ＡＬＴ　本庄中(本庄中学校)</cp:lastModifiedBy>
  <cp:revision>5</cp:revision>
  <cp:lastPrinted>2023-04-11T00:21:23Z</cp:lastPrinted>
  <dcterms:created xsi:type="dcterms:W3CDTF">2023-01-13T03:05:12Z</dcterms:created>
  <dcterms:modified xsi:type="dcterms:W3CDTF">2023-04-11T00:22:39Z</dcterms:modified>
</cp:coreProperties>
</file>