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7" r:id="rId3"/>
    <p:sldId id="258" r:id="rId4"/>
    <p:sldId id="261" r:id="rId5"/>
    <p:sldId id="262" r:id="rId6"/>
    <p:sldId id="256" r:id="rId7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0AD47"/>
    <a:srgbClr val="F77E00"/>
    <a:srgbClr val="FBB02D"/>
    <a:srgbClr val="BDD7EE"/>
    <a:srgbClr val="5C8001"/>
    <a:srgbClr val="FB6107"/>
    <a:srgbClr val="F3DE2C"/>
    <a:srgbClr val="6A4C93"/>
    <a:srgbClr val="FF59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png"/><Relationship Id="rId2" Type="http://schemas.openxmlformats.org/officeDocument/2006/relationships/slide" Target="slide6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4.png"/><Relationship Id="rId3" Type="http://schemas.openxmlformats.org/officeDocument/2006/relationships/slide" Target="slide5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" name="CE"/>
          <p:cNvSpPr/>
          <p:nvPr/>
        </p:nvSpPr>
        <p:spPr>
          <a:xfrm>
            <a:off x="7109460" y="3006725"/>
            <a:ext cx="4271010" cy="1957705"/>
          </a:xfrm>
          <a:prstGeom prst="rect">
            <a:avLst/>
          </a:prstGeom>
          <a:solidFill>
            <a:srgbClr val="00304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623570" y="660400"/>
            <a:ext cx="5843905" cy="6189345"/>
            <a:chOff x="318" y="1969"/>
            <a:chExt cx="5691" cy="5941"/>
          </a:xfrm>
        </p:grpSpPr>
        <p:grpSp>
          <p:nvGrpSpPr>
            <p:cNvPr id="56" name="Castle 1 Flags"/>
            <p:cNvGrpSpPr/>
            <p:nvPr/>
          </p:nvGrpSpPr>
          <p:grpSpPr>
            <a:xfrm>
              <a:off x="1149" y="1969"/>
              <a:ext cx="4542" cy="870"/>
              <a:chOff x="1468" y="50"/>
              <a:chExt cx="5944" cy="1128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1468" y="60"/>
                <a:ext cx="834" cy="1118"/>
                <a:chOff x="1500" y="156"/>
                <a:chExt cx="834" cy="1118"/>
              </a:xfrm>
            </p:grpSpPr>
            <p:sp>
              <p:nvSpPr>
                <p:cNvPr id="29" name="Rectangles 28"/>
                <p:cNvSpPr/>
                <p:nvPr/>
              </p:nvSpPr>
              <p:spPr>
                <a:xfrm>
                  <a:off x="1500" y="162"/>
                  <a:ext cx="131" cy="1113"/>
                </a:xfrm>
                <a:prstGeom prst="rect">
                  <a:avLst/>
                </a:prstGeom>
                <a:solidFill>
                  <a:srgbClr val="F77E00"/>
                </a:solidFill>
                <a:ln>
                  <a:solidFill>
                    <a:srgbClr val="F77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28" name="Pentagon 27"/>
                <p:cNvSpPr/>
                <p:nvPr/>
              </p:nvSpPr>
              <p:spPr>
                <a:xfrm>
                  <a:off x="1500" y="156"/>
                  <a:ext cx="834" cy="409"/>
                </a:xfrm>
                <a:prstGeom prst="homePlate">
                  <a:avLst/>
                </a:prstGeom>
                <a:solidFill>
                  <a:srgbClr val="F77E00"/>
                </a:solidFill>
                <a:ln>
                  <a:solidFill>
                    <a:srgbClr val="F77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/>
              <p:cNvGrpSpPr/>
              <p:nvPr/>
            </p:nvGrpSpPr>
            <p:grpSpPr>
              <a:xfrm>
                <a:off x="6578" y="50"/>
                <a:ext cx="834" cy="1118"/>
                <a:chOff x="6562" y="146"/>
                <a:chExt cx="834" cy="1118"/>
              </a:xfrm>
            </p:grpSpPr>
            <p:sp>
              <p:nvSpPr>
                <p:cNvPr id="30" name="Rectangles 29"/>
                <p:cNvSpPr/>
                <p:nvPr/>
              </p:nvSpPr>
              <p:spPr>
                <a:xfrm>
                  <a:off x="6562" y="152"/>
                  <a:ext cx="131" cy="1113"/>
                </a:xfrm>
                <a:prstGeom prst="rect">
                  <a:avLst/>
                </a:prstGeom>
                <a:solidFill>
                  <a:srgbClr val="F77E00"/>
                </a:solidFill>
                <a:ln>
                  <a:solidFill>
                    <a:srgbClr val="F77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31" name="Pentagon 30"/>
                <p:cNvSpPr/>
                <p:nvPr/>
              </p:nvSpPr>
              <p:spPr>
                <a:xfrm>
                  <a:off x="6562" y="146"/>
                  <a:ext cx="834" cy="409"/>
                </a:xfrm>
                <a:prstGeom prst="homePlate">
                  <a:avLst/>
                </a:prstGeom>
                <a:solidFill>
                  <a:srgbClr val="F77E00"/>
                </a:solidFill>
                <a:ln>
                  <a:solidFill>
                    <a:srgbClr val="F77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8" name="Castle 1 Triangles"/>
            <p:cNvGrpSpPr/>
            <p:nvPr/>
          </p:nvGrpSpPr>
          <p:grpSpPr>
            <a:xfrm>
              <a:off x="318" y="2718"/>
              <a:ext cx="5691" cy="1521"/>
              <a:chOff x="360" y="1019"/>
              <a:chExt cx="7450" cy="1970"/>
            </a:xfrm>
          </p:grpSpPr>
          <p:sp>
            <p:nvSpPr>
              <p:cNvPr id="8" name="Isosceles Triangle 7"/>
              <p:cNvSpPr/>
              <p:nvPr/>
            </p:nvSpPr>
            <p:spPr>
              <a:xfrm>
                <a:off x="360" y="1019"/>
                <a:ext cx="2378" cy="1970"/>
              </a:xfrm>
              <a:prstGeom prst="triangle">
                <a:avLst>
                  <a:gd name="adj" fmla="val 50020"/>
                </a:avLst>
              </a:prstGeom>
              <a:solidFill>
                <a:srgbClr val="D6282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2" name="Isosceles Triangle 11"/>
              <p:cNvSpPr/>
              <p:nvPr/>
            </p:nvSpPr>
            <p:spPr>
              <a:xfrm>
                <a:off x="5432" y="1019"/>
                <a:ext cx="2378" cy="1970"/>
              </a:xfrm>
              <a:prstGeom prst="triangle">
                <a:avLst>
                  <a:gd name="adj" fmla="val 50020"/>
                </a:avLst>
              </a:prstGeom>
              <a:solidFill>
                <a:srgbClr val="D6282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61" name="Castle 1 Middle"/>
            <p:cNvGrpSpPr/>
            <p:nvPr/>
          </p:nvGrpSpPr>
          <p:grpSpPr>
            <a:xfrm>
              <a:off x="2004" y="5213"/>
              <a:ext cx="2246" cy="2697"/>
              <a:chOff x="2601" y="4250"/>
              <a:chExt cx="2939" cy="3495"/>
            </a:xfrm>
          </p:grpSpPr>
          <p:sp>
            <p:nvSpPr>
              <p:cNvPr id="6" name="Rectangles 5"/>
              <p:cNvSpPr/>
              <p:nvPr/>
            </p:nvSpPr>
            <p:spPr>
              <a:xfrm>
                <a:off x="2601" y="4931"/>
                <a:ext cx="2939" cy="2814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" name="Rectangles 8"/>
              <p:cNvSpPr/>
              <p:nvPr/>
            </p:nvSpPr>
            <p:spPr>
              <a:xfrm>
                <a:off x="2970" y="4262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0" name="Rectangles 9"/>
              <p:cNvSpPr/>
              <p:nvPr/>
            </p:nvSpPr>
            <p:spPr>
              <a:xfrm>
                <a:off x="3869" y="4250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" name="Rectangles 10"/>
              <p:cNvSpPr/>
              <p:nvPr/>
            </p:nvSpPr>
            <p:spPr>
              <a:xfrm>
                <a:off x="4768" y="4263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" name="Round Same Side Corner Rectangle 13"/>
              <p:cNvSpPr/>
              <p:nvPr/>
            </p:nvSpPr>
            <p:spPr>
              <a:xfrm>
                <a:off x="3367" y="6523"/>
                <a:ext cx="1555" cy="1222"/>
              </a:xfrm>
              <a:prstGeom prst="round2SameRect">
                <a:avLst/>
              </a:prstGeom>
              <a:solidFill>
                <a:srgbClr val="D6282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59" name="Castle 1 Left"/>
            <p:cNvGrpSpPr/>
            <p:nvPr/>
          </p:nvGrpSpPr>
          <p:grpSpPr>
            <a:xfrm>
              <a:off x="363" y="4239"/>
              <a:ext cx="1640" cy="3671"/>
              <a:chOff x="476" y="2989"/>
              <a:chExt cx="2146" cy="4756"/>
            </a:xfrm>
          </p:grpSpPr>
          <p:sp>
            <p:nvSpPr>
              <p:cNvPr id="4" name="Rectangles 3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60" name="Castle 1 Right"/>
            <p:cNvGrpSpPr/>
            <p:nvPr/>
          </p:nvGrpSpPr>
          <p:grpSpPr>
            <a:xfrm>
              <a:off x="4267" y="4239"/>
              <a:ext cx="1640" cy="3671"/>
              <a:chOff x="5545" y="2989"/>
              <a:chExt cx="2146" cy="4756"/>
            </a:xfrm>
          </p:grpSpPr>
          <p:sp>
            <p:nvSpPr>
              <p:cNvPr id="5" name="Rectangles 4"/>
              <p:cNvSpPr/>
              <p:nvPr/>
            </p:nvSpPr>
            <p:spPr>
              <a:xfrm>
                <a:off x="5545" y="2989"/>
                <a:ext cx="2146" cy="4756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02" y="3486"/>
                <a:ext cx="1432" cy="1445"/>
              </a:xfrm>
              <a:prstGeom prst="ellipse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sp>
        <p:nvSpPr>
          <p:cNvPr id="18" name="Text Box 17"/>
          <p:cNvSpPr txBox="1"/>
          <p:nvPr/>
        </p:nvSpPr>
        <p:spPr>
          <a:xfrm>
            <a:off x="6362700" y="1355725"/>
            <a:ext cx="5746750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11200" b="1">
                <a:solidFill>
                  <a:schemeClr val="bg1"/>
                </a:solidFill>
                <a:latin typeface="Ebrima" panose="02000000000000000000" charset="0"/>
                <a:cs typeface="Ebrima" panose="02000000000000000000" charset="0"/>
              </a:rPr>
              <a:t>The</a:t>
            </a:r>
            <a:r>
              <a:rPr lang="en-US" sz="11200" b="1">
                <a:solidFill>
                  <a:schemeClr val="tx1"/>
                </a:solidFill>
                <a:latin typeface="Ebrima" panose="02000000000000000000" charset="0"/>
                <a:cs typeface="Ebrima" panose="02000000000000000000" charset="0"/>
              </a:rPr>
              <a:t> </a:t>
            </a:r>
            <a:r>
              <a:rPr lang="en-US" sz="11200" b="1">
                <a:solidFill>
                  <a:srgbClr val="F77E00"/>
                </a:solidFill>
                <a:latin typeface="Ebrima" panose="02000000000000000000" charset="0"/>
                <a:cs typeface="Ebrima" panose="02000000000000000000" charset="0"/>
              </a:rPr>
              <a:t>Castle </a:t>
            </a:r>
            <a:r>
              <a:rPr lang="en-US" sz="11200" b="1">
                <a:solidFill>
                  <a:schemeClr val="bg1"/>
                </a:solidFill>
                <a:latin typeface="Ebrima" panose="02000000000000000000" charset="0"/>
                <a:cs typeface="Ebrima" panose="02000000000000000000" charset="0"/>
              </a:rPr>
              <a:t>Game</a:t>
            </a:r>
            <a:endParaRPr lang="en-US" sz="11200" b="1">
              <a:solidFill>
                <a:schemeClr val="bg1"/>
              </a:solidFill>
              <a:latin typeface="Ebrima" panose="02000000000000000000" charset="0"/>
              <a:cs typeface="Ebrima" panose="02000000000000000000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1" name="Rounded Rectangle 20"/>
          <p:cNvSpPr/>
          <p:nvPr/>
        </p:nvSpPr>
        <p:spPr>
          <a:xfrm>
            <a:off x="473710" y="1163320"/>
            <a:ext cx="11389995" cy="5506720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ctr"/>
            <a:r>
              <a:rPr lang="en-US" sz="2900">
                <a:sym typeface="+mn-ea"/>
              </a:rPr>
              <a:t>This can be used as a warm-up or a review game.</a:t>
            </a:r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r>
              <a:rPr lang="en-US" sz="2900">
                <a:sym typeface="+mn-ea"/>
              </a:rPr>
              <a:t>Divide the class into 3 teams, each represented by a castle. For larger classes (24+) divide them into 6 groups, 2 groups per team as pictured:</a:t>
            </a:r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r>
              <a:rPr lang="en-US" sz="2900">
                <a:sym typeface="+mn-ea"/>
              </a:rPr>
              <a:t>Have each group decide the order in which students will answer. For larger classes, you don’t need to do this. Instead, the front 3 groups compete against each other, then the back group.</a:t>
            </a:r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  <a:p>
            <a:pPr algn="l"/>
            <a:endParaRPr lang="en-US" sz="2900">
              <a:sym typeface="+mn-ea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4255135" y="386080"/>
            <a:ext cx="4244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2758440" y="-76835"/>
            <a:ext cx="703897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6600" b="1">
                <a:solidFill>
                  <a:schemeClr val="bg1"/>
                </a:solidFill>
              </a:rPr>
              <a:t>How to Play: Set-up</a:t>
            </a:r>
            <a:r>
              <a:rPr lang="en-US" sz="6600" b="1">
                <a:solidFill>
                  <a:srgbClr val="F77E00"/>
                </a:solidFill>
              </a:rPr>
              <a:t> </a:t>
            </a:r>
            <a:endParaRPr lang="en-US" sz="6600" b="1">
              <a:solidFill>
                <a:srgbClr val="F77E00"/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375275" y="3375025"/>
            <a:ext cx="2005965" cy="1433195"/>
            <a:chOff x="14949" y="3336"/>
            <a:chExt cx="1476" cy="1088"/>
          </a:xfrm>
        </p:grpSpPr>
        <p:sp>
          <p:nvSpPr>
            <p:cNvPr id="2" name="Rectangles 1"/>
            <p:cNvSpPr/>
            <p:nvPr/>
          </p:nvSpPr>
          <p:spPr>
            <a:xfrm>
              <a:off x="14949" y="3428"/>
              <a:ext cx="373" cy="326"/>
            </a:xfrm>
            <a:prstGeom prst="rect">
              <a:avLst/>
            </a:prstGeom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4" name="Rectangles 23"/>
            <p:cNvSpPr/>
            <p:nvPr/>
          </p:nvSpPr>
          <p:spPr>
            <a:xfrm>
              <a:off x="15501" y="3428"/>
              <a:ext cx="373" cy="326"/>
            </a:xfrm>
            <a:prstGeom prst="rect">
              <a:avLst/>
            </a:prstGeom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7" name="Rectangles 26"/>
            <p:cNvSpPr/>
            <p:nvPr/>
          </p:nvSpPr>
          <p:spPr>
            <a:xfrm>
              <a:off x="16053" y="3428"/>
              <a:ext cx="373" cy="326"/>
            </a:xfrm>
            <a:prstGeom prst="rect">
              <a:avLst/>
            </a:prstGeom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37" name="Rectangles 36"/>
            <p:cNvSpPr/>
            <p:nvPr/>
          </p:nvSpPr>
          <p:spPr>
            <a:xfrm>
              <a:off x="14949" y="3936"/>
              <a:ext cx="373" cy="326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38" name="Rectangles 37"/>
            <p:cNvSpPr/>
            <p:nvPr/>
          </p:nvSpPr>
          <p:spPr>
            <a:xfrm>
              <a:off x="15501" y="3926"/>
              <a:ext cx="373" cy="326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39" name="Rectangles 38"/>
            <p:cNvSpPr/>
            <p:nvPr/>
          </p:nvSpPr>
          <p:spPr>
            <a:xfrm>
              <a:off x="16053" y="3926"/>
              <a:ext cx="373" cy="326"/>
            </a:xfrm>
            <a:prstGeom prst="rect">
              <a:avLst/>
            </a:prstGeom>
            <a:solidFill>
              <a:schemeClr val="accent2"/>
            </a:solidFill>
            <a:ln>
              <a:solidFill>
                <a:srgbClr val="003049"/>
              </a:solidFill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5412" y="3336"/>
              <a:ext cx="4" cy="108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5982" y="3336"/>
              <a:ext cx="4" cy="108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1" name="Rounded Rectangle 20"/>
          <p:cNvSpPr/>
          <p:nvPr/>
        </p:nvSpPr>
        <p:spPr>
          <a:xfrm>
            <a:off x="3956685" y="1029970"/>
            <a:ext cx="8100695" cy="5628005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l"/>
            <a:r>
              <a:rPr lang="en-US" sz="2400" b="1">
                <a:sym typeface="+mn-ea"/>
              </a:rPr>
              <a:t>Ask a question.</a:t>
            </a:r>
            <a:r>
              <a:rPr lang="en-US" sz="2400">
                <a:sym typeface="+mn-ea"/>
              </a:rPr>
              <a:t> Whoever raises their hand first and answers correctly can choose to either “</a:t>
            </a:r>
            <a:r>
              <a:rPr lang="en-US" sz="2400">
                <a:solidFill>
                  <a:srgbClr val="70AD47"/>
                </a:solidFill>
                <a:sym typeface="+mn-ea"/>
              </a:rPr>
              <a:t>build</a:t>
            </a:r>
            <a:r>
              <a:rPr lang="en-US" sz="2400">
                <a:sym typeface="+mn-ea"/>
              </a:rPr>
              <a:t>” their own castle or “</a:t>
            </a:r>
            <a:r>
              <a:rPr lang="en-US" sz="2400">
                <a:solidFill>
                  <a:srgbClr val="C00000"/>
                </a:solidFill>
                <a:sym typeface="+mn-ea"/>
              </a:rPr>
              <a:t>attack</a:t>
            </a:r>
            <a:r>
              <a:rPr lang="en-US" sz="2400">
                <a:sym typeface="+mn-ea"/>
              </a:rPr>
              <a:t>” another team. (If build/attack is too difficult, you can change it to</a:t>
            </a:r>
            <a:r>
              <a:rPr lang="en-US" sz="2400" b="1">
                <a:sym typeface="+mn-ea"/>
              </a:rPr>
              <a:t> </a:t>
            </a:r>
            <a:r>
              <a:rPr lang="en-US" sz="2400" b="1">
                <a:solidFill>
                  <a:srgbClr val="70AD47"/>
                </a:solidFill>
                <a:sym typeface="+mn-ea"/>
              </a:rPr>
              <a:t>Up</a:t>
            </a:r>
            <a:r>
              <a:rPr lang="en-US" sz="2400" b="1">
                <a:sym typeface="+mn-ea"/>
              </a:rPr>
              <a:t>/</a:t>
            </a:r>
            <a:r>
              <a:rPr lang="en-US" sz="2400" b="1">
                <a:solidFill>
                  <a:srgbClr val="C00000"/>
                </a:solidFill>
                <a:sym typeface="+mn-ea"/>
              </a:rPr>
              <a:t>Down</a:t>
            </a:r>
            <a:r>
              <a:rPr lang="en-US" sz="2400" b="1">
                <a:sym typeface="+mn-ea"/>
              </a:rPr>
              <a:t>.)</a:t>
            </a:r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r>
              <a:rPr lang="en-US" sz="2400">
                <a:sym typeface="+mn-ea"/>
              </a:rPr>
              <a:t>Once they choose, click the </a:t>
            </a:r>
            <a:r>
              <a:rPr lang="en-US" sz="2400" b="1">
                <a:sym typeface="+mn-ea"/>
              </a:rPr>
              <a:t>spinner</a:t>
            </a:r>
            <a:r>
              <a:rPr lang="en-US" sz="2400">
                <a:sym typeface="+mn-ea"/>
              </a:rPr>
              <a:t>        in the bottom right corner. Spin the wheel and let the students decide when to stop. This will determine how much of the castle </a:t>
            </a:r>
            <a:r>
              <a:rPr lang="en-US" sz="2400">
                <a:solidFill>
                  <a:schemeClr val="bg1"/>
                </a:solidFill>
                <a:sym typeface="+mn-ea"/>
              </a:rPr>
              <a:t>built/attacked</a:t>
            </a:r>
            <a:r>
              <a:rPr lang="en-US" sz="2400">
                <a:sym typeface="+mn-ea"/>
              </a:rPr>
              <a:t>. The </a:t>
            </a:r>
            <a:r>
              <a:rPr lang="en-US" sz="2400" b="1">
                <a:solidFill>
                  <a:srgbClr val="FBB02D"/>
                </a:solidFill>
                <a:sym typeface="+mn-ea"/>
              </a:rPr>
              <a:t>hammer</a:t>
            </a:r>
            <a:r>
              <a:rPr lang="en-US" sz="2400">
                <a:sym typeface="+mn-ea"/>
              </a:rPr>
              <a:t>        is special. You can rebuild or destroy an entire castle. </a:t>
            </a:r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r>
              <a:rPr lang="en-US" sz="2400">
                <a:sym typeface="+mn-ea"/>
              </a:rPr>
              <a:t>Click the castle           in the top left corner to go back.</a:t>
            </a:r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r>
              <a:rPr lang="en-US" sz="2400">
                <a:sym typeface="+mn-ea"/>
              </a:rPr>
              <a:t>Click        to </a:t>
            </a:r>
            <a:r>
              <a:rPr lang="en-US" sz="2400" b="1">
                <a:solidFill>
                  <a:srgbClr val="70AD47"/>
                </a:solidFill>
                <a:sym typeface="+mn-ea"/>
              </a:rPr>
              <a:t>BUILD</a:t>
            </a:r>
            <a:r>
              <a:rPr lang="en-US" sz="2400" b="1">
                <a:sym typeface="+mn-ea"/>
              </a:rPr>
              <a:t> </a:t>
            </a:r>
            <a:r>
              <a:rPr lang="en-US" sz="2400">
                <a:sym typeface="+mn-ea"/>
              </a:rPr>
              <a:t>and         to </a:t>
            </a:r>
            <a:r>
              <a:rPr lang="en-US" sz="2400" b="1">
                <a:solidFill>
                  <a:srgbClr val="C00000"/>
                </a:solidFill>
                <a:sym typeface="+mn-ea"/>
              </a:rPr>
              <a:t>ATTACK</a:t>
            </a:r>
            <a:r>
              <a:rPr lang="en-US" sz="2400">
                <a:sym typeface="+mn-ea"/>
              </a:rPr>
              <a:t>. </a:t>
            </a:r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  <a:p>
            <a:pPr algn="l"/>
            <a:endParaRPr lang="en-US" sz="2400">
              <a:sym typeface="+mn-ea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4255135" y="386080"/>
            <a:ext cx="4244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5808980" y="-18415"/>
            <a:ext cx="42856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6600" b="1">
                <a:solidFill>
                  <a:schemeClr val="bg1"/>
                </a:solidFill>
              </a:rPr>
              <a:t>The Game</a:t>
            </a:r>
            <a:r>
              <a:rPr lang="en-US" sz="6600" b="1">
                <a:solidFill>
                  <a:srgbClr val="F77E00"/>
                </a:solidFill>
              </a:rPr>
              <a:t> </a:t>
            </a:r>
            <a:endParaRPr lang="en-US" sz="6600" b="1">
              <a:solidFill>
                <a:srgbClr val="F77E00"/>
              </a:solidFill>
            </a:endParaRPr>
          </a:p>
        </p:txBody>
      </p:sp>
      <p:sp>
        <p:nvSpPr>
          <p:cNvPr id="23" name="C1B- Flags"/>
          <p:cNvSpPr/>
          <p:nvPr/>
        </p:nvSpPr>
        <p:spPr>
          <a:xfrm>
            <a:off x="4953000" y="6079490"/>
            <a:ext cx="412750" cy="377190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26" name="C1D- Right"/>
          <p:cNvSpPr/>
          <p:nvPr/>
        </p:nvSpPr>
        <p:spPr>
          <a:xfrm flipV="1">
            <a:off x="7171690" y="6134100"/>
            <a:ext cx="490855" cy="322580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7940" y="1163955"/>
            <a:ext cx="3613150" cy="5349875"/>
            <a:chOff x="44" y="1833"/>
            <a:chExt cx="5690" cy="8425"/>
          </a:xfrm>
        </p:grpSpPr>
        <p:grpSp>
          <p:nvGrpSpPr>
            <p:cNvPr id="3" name="Castle 1 Flags"/>
            <p:cNvGrpSpPr/>
            <p:nvPr/>
          </p:nvGrpSpPr>
          <p:grpSpPr>
            <a:xfrm>
              <a:off x="878" y="1833"/>
              <a:ext cx="4542" cy="870"/>
              <a:chOff x="1468" y="50"/>
              <a:chExt cx="5944" cy="1128"/>
            </a:xfrm>
            <a:solidFill>
              <a:srgbClr val="5C8001"/>
            </a:solidFill>
          </p:grpSpPr>
          <p:grpSp>
            <p:nvGrpSpPr>
              <p:cNvPr id="20" name="Group 19"/>
              <p:cNvGrpSpPr/>
              <p:nvPr/>
            </p:nvGrpSpPr>
            <p:grpSpPr>
              <a:xfrm>
                <a:off x="1468" y="60"/>
                <a:ext cx="834" cy="1118"/>
                <a:chOff x="1500" y="156"/>
                <a:chExt cx="834" cy="1118"/>
              </a:xfrm>
              <a:grpFill/>
            </p:grpSpPr>
            <p:sp>
              <p:nvSpPr>
                <p:cNvPr id="34" name="Rectangles 33"/>
                <p:cNvSpPr/>
                <p:nvPr/>
              </p:nvSpPr>
              <p:spPr>
                <a:xfrm>
                  <a:off x="1500" y="162"/>
                  <a:ext cx="131" cy="1113"/>
                </a:xfrm>
                <a:prstGeom prst="rect">
                  <a:avLst/>
                </a:prstGeom>
                <a:grpFill/>
                <a:ln>
                  <a:solidFill>
                    <a:srgbClr val="5C80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35" name="Pentagon 34"/>
                <p:cNvSpPr/>
                <p:nvPr/>
              </p:nvSpPr>
              <p:spPr>
                <a:xfrm>
                  <a:off x="1500" y="156"/>
                  <a:ext cx="834" cy="409"/>
                </a:xfrm>
                <a:prstGeom prst="homePlate">
                  <a:avLst/>
                </a:prstGeom>
                <a:grpFill/>
                <a:ln>
                  <a:solidFill>
                    <a:srgbClr val="5C80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grpSp>
            <p:nvGrpSpPr>
              <p:cNvPr id="40" name="Group 39"/>
              <p:cNvGrpSpPr/>
              <p:nvPr/>
            </p:nvGrpSpPr>
            <p:grpSpPr>
              <a:xfrm>
                <a:off x="6578" y="50"/>
                <a:ext cx="834" cy="1118"/>
                <a:chOff x="6562" y="146"/>
                <a:chExt cx="834" cy="1118"/>
              </a:xfrm>
              <a:grpFill/>
            </p:grpSpPr>
            <p:sp>
              <p:nvSpPr>
                <p:cNvPr id="41" name="Rectangles 40"/>
                <p:cNvSpPr/>
                <p:nvPr/>
              </p:nvSpPr>
              <p:spPr>
                <a:xfrm>
                  <a:off x="6562" y="152"/>
                  <a:ext cx="131" cy="1113"/>
                </a:xfrm>
                <a:prstGeom prst="rect">
                  <a:avLst/>
                </a:prstGeom>
                <a:grpFill/>
                <a:ln>
                  <a:solidFill>
                    <a:srgbClr val="5C80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42" name="Pentagon 41"/>
                <p:cNvSpPr/>
                <p:nvPr/>
              </p:nvSpPr>
              <p:spPr>
                <a:xfrm>
                  <a:off x="6562" y="146"/>
                  <a:ext cx="834" cy="409"/>
                </a:xfrm>
                <a:prstGeom prst="homePlate">
                  <a:avLst/>
                </a:prstGeom>
                <a:grpFill/>
                <a:ln>
                  <a:solidFill>
                    <a:srgbClr val="5C800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Castle 1 Triangles"/>
            <p:cNvGrpSpPr/>
            <p:nvPr/>
          </p:nvGrpSpPr>
          <p:grpSpPr>
            <a:xfrm>
              <a:off x="44" y="2548"/>
              <a:ext cx="5691" cy="1521"/>
              <a:chOff x="360" y="1019"/>
              <a:chExt cx="7450" cy="1970"/>
            </a:xfrm>
            <a:solidFill>
              <a:srgbClr val="FBB02D"/>
            </a:solidFill>
          </p:grpSpPr>
          <p:sp>
            <p:nvSpPr>
              <p:cNvPr id="44" name="Isosceles Triangle 43"/>
              <p:cNvSpPr/>
              <p:nvPr/>
            </p:nvSpPr>
            <p:spPr>
              <a:xfrm>
                <a:off x="360" y="1019"/>
                <a:ext cx="2378" cy="1970"/>
              </a:xfrm>
              <a:prstGeom prst="triangle">
                <a:avLst>
                  <a:gd name="adj" fmla="val 5002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5432" y="1019"/>
                <a:ext cx="2378" cy="1970"/>
              </a:xfrm>
              <a:prstGeom prst="triangle">
                <a:avLst>
                  <a:gd name="adj" fmla="val 5002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46" name="Castle 1 Middle"/>
            <p:cNvGrpSpPr/>
            <p:nvPr/>
          </p:nvGrpSpPr>
          <p:grpSpPr>
            <a:xfrm>
              <a:off x="1808" y="5029"/>
              <a:ext cx="2196" cy="2697"/>
              <a:chOff x="2646" y="4250"/>
              <a:chExt cx="2874" cy="3495"/>
            </a:xfrm>
            <a:solidFill>
              <a:srgbClr val="FB6107"/>
            </a:solidFill>
          </p:grpSpPr>
          <p:sp>
            <p:nvSpPr>
              <p:cNvPr id="47" name="Rectangles 46"/>
              <p:cNvSpPr/>
              <p:nvPr/>
            </p:nvSpPr>
            <p:spPr>
              <a:xfrm>
                <a:off x="2646" y="4931"/>
                <a:ext cx="2875" cy="2814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68" name="Rectangles 67"/>
              <p:cNvSpPr/>
              <p:nvPr/>
            </p:nvSpPr>
            <p:spPr>
              <a:xfrm>
                <a:off x="2970" y="4262"/>
                <a:ext cx="551" cy="66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69" name="Rectangles 68"/>
              <p:cNvSpPr/>
              <p:nvPr/>
            </p:nvSpPr>
            <p:spPr>
              <a:xfrm>
                <a:off x="3869" y="4250"/>
                <a:ext cx="551" cy="66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70" name="Rectangles 69"/>
              <p:cNvSpPr/>
              <p:nvPr/>
            </p:nvSpPr>
            <p:spPr>
              <a:xfrm>
                <a:off x="4768" y="4263"/>
                <a:ext cx="551" cy="66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71" name="Round Same Side Corner Rectangle 70"/>
              <p:cNvSpPr/>
              <p:nvPr/>
            </p:nvSpPr>
            <p:spPr>
              <a:xfrm>
                <a:off x="3367" y="6523"/>
                <a:ext cx="1555" cy="1222"/>
              </a:xfrm>
              <a:prstGeom prst="round2SameRect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72" name="Castle 1 Left"/>
            <p:cNvGrpSpPr/>
            <p:nvPr/>
          </p:nvGrpSpPr>
          <p:grpSpPr>
            <a:xfrm>
              <a:off x="133" y="4055"/>
              <a:ext cx="1640" cy="3671"/>
              <a:chOff x="476" y="2989"/>
              <a:chExt cx="2146" cy="4756"/>
            </a:xfrm>
            <a:solidFill>
              <a:srgbClr val="FB6107"/>
            </a:solidFill>
          </p:grpSpPr>
          <p:sp>
            <p:nvSpPr>
              <p:cNvPr id="73" name="Rectangles 72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75" name="Castle 1 Right"/>
            <p:cNvGrpSpPr/>
            <p:nvPr/>
          </p:nvGrpSpPr>
          <p:grpSpPr>
            <a:xfrm>
              <a:off x="4037" y="4055"/>
              <a:ext cx="1640" cy="3671"/>
              <a:chOff x="5545" y="2989"/>
              <a:chExt cx="2146" cy="4756"/>
            </a:xfrm>
            <a:solidFill>
              <a:srgbClr val="FB6107"/>
            </a:solidFill>
          </p:grpSpPr>
          <p:sp>
            <p:nvSpPr>
              <p:cNvPr id="79" name="Rectangles 78"/>
              <p:cNvSpPr/>
              <p:nvPr/>
            </p:nvSpPr>
            <p:spPr>
              <a:xfrm>
                <a:off x="5545" y="2989"/>
                <a:ext cx="2146" cy="4756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5902" y="3486"/>
                <a:ext cx="1432" cy="1445"/>
              </a:xfrm>
              <a:prstGeom prst="ellipse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sp>
          <p:nvSpPr>
            <p:cNvPr id="81" name="C1B- Flags"/>
            <p:cNvSpPr/>
            <p:nvPr/>
          </p:nvSpPr>
          <p:spPr>
            <a:xfrm>
              <a:off x="441" y="8711"/>
              <a:ext cx="880" cy="685"/>
            </a:xfrm>
            <a:prstGeom prst="flowChartExtra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82" name="C1D- Flags"/>
            <p:cNvSpPr/>
            <p:nvPr/>
          </p:nvSpPr>
          <p:spPr>
            <a:xfrm flipV="1">
              <a:off x="468" y="9574"/>
              <a:ext cx="880" cy="685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84" name="C1B- Triangles"/>
            <p:cNvSpPr/>
            <p:nvPr/>
          </p:nvSpPr>
          <p:spPr>
            <a:xfrm>
              <a:off x="1503" y="8711"/>
              <a:ext cx="880" cy="685"/>
            </a:xfrm>
            <a:prstGeom prst="flowChartExtra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11" name="C1D- Triangles"/>
            <p:cNvSpPr/>
            <p:nvPr/>
          </p:nvSpPr>
          <p:spPr>
            <a:xfrm flipV="1">
              <a:off x="1524" y="9574"/>
              <a:ext cx="880" cy="685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14" name="C1B- Left"/>
            <p:cNvSpPr/>
            <p:nvPr/>
          </p:nvSpPr>
          <p:spPr>
            <a:xfrm>
              <a:off x="2565" y="8711"/>
              <a:ext cx="880" cy="685"/>
            </a:xfrm>
            <a:prstGeom prst="flowChartExtra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20" name="C1D- Left"/>
            <p:cNvSpPr/>
            <p:nvPr/>
          </p:nvSpPr>
          <p:spPr>
            <a:xfrm flipV="1">
              <a:off x="2580" y="9574"/>
              <a:ext cx="880" cy="685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23" name="C1B- Middle"/>
            <p:cNvSpPr/>
            <p:nvPr/>
          </p:nvSpPr>
          <p:spPr>
            <a:xfrm>
              <a:off x="3627" y="8711"/>
              <a:ext cx="880" cy="685"/>
            </a:xfrm>
            <a:prstGeom prst="flowChartExtra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24" name="C1D- Middle"/>
            <p:cNvSpPr/>
            <p:nvPr/>
          </p:nvSpPr>
          <p:spPr>
            <a:xfrm flipV="1">
              <a:off x="3636" y="9574"/>
              <a:ext cx="880" cy="685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25" name="C1B- Right"/>
            <p:cNvSpPr/>
            <p:nvPr/>
          </p:nvSpPr>
          <p:spPr>
            <a:xfrm>
              <a:off x="4689" y="8711"/>
              <a:ext cx="880" cy="685"/>
            </a:xfrm>
            <a:prstGeom prst="flowChartExtra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31" name="C1D- Right"/>
            <p:cNvSpPr/>
            <p:nvPr/>
          </p:nvSpPr>
          <p:spPr>
            <a:xfrm flipV="1">
              <a:off x="4692" y="9574"/>
              <a:ext cx="880" cy="685"/>
            </a:xfrm>
            <a:prstGeom prst="flowChartExtra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grpSp>
          <p:nvGrpSpPr>
            <p:cNvPr id="132" name="Castle 1 Icons"/>
            <p:cNvGrpSpPr/>
            <p:nvPr/>
          </p:nvGrpSpPr>
          <p:grpSpPr>
            <a:xfrm>
              <a:off x="803" y="7923"/>
              <a:ext cx="4459" cy="677"/>
              <a:chOff x="1319" y="8027"/>
              <a:chExt cx="5393" cy="825"/>
            </a:xfrm>
          </p:grpSpPr>
          <p:grpSp>
            <p:nvGrpSpPr>
              <p:cNvPr id="133" name="Group 132"/>
              <p:cNvGrpSpPr/>
              <p:nvPr/>
            </p:nvGrpSpPr>
            <p:grpSpPr>
              <a:xfrm rot="0">
                <a:off x="1319" y="8133"/>
                <a:ext cx="460" cy="654"/>
                <a:chOff x="1500" y="156"/>
                <a:chExt cx="834" cy="1118"/>
              </a:xfrm>
            </p:grpSpPr>
            <p:sp>
              <p:nvSpPr>
                <p:cNvPr id="134" name="Rectangles 133"/>
                <p:cNvSpPr/>
                <p:nvPr/>
              </p:nvSpPr>
              <p:spPr>
                <a:xfrm>
                  <a:off x="1500" y="162"/>
                  <a:ext cx="131" cy="1113"/>
                </a:xfrm>
                <a:prstGeom prst="rect">
                  <a:avLst/>
                </a:prstGeom>
                <a:solidFill>
                  <a:srgbClr val="5C800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35" name="Pentagon 134"/>
                <p:cNvSpPr/>
                <p:nvPr/>
              </p:nvSpPr>
              <p:spPr>
                <a:xfrm>
                  <a:off x="1500" y="156"/>
                  <a:ext cx="834" cy="409"/>
                </a:xfrm>
                <a:prstGeom prst="homePlate">
                  <a:avLst/>
                </a:prstGeom>
                <a:solidFill>
                  <a:srgbClr val="5C800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sp>
            <p:nvSpPr>
              <p:cNvPr id="136" name="Isosceles Triangle 135"/>
              <p:cNvSpPr/>
              <p:nvPr/>
            </p:nvSpPr>
            <p:spPr>
              <a:xfrm>
                <a:off x="2331" y="8137"/>
                <a:ext cx="727" cy="652"/>
              </a:xfrm>
              <a:prstGeom prst="triangle">
                <a:avLst>
                  <a:gd name="adj" fmla="val 50020"/>
                </a:avLst>
              </a:prstGeom>
              <a:solidFill>
                <a:srgbClr val="FBB02D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grpSp>
            <p:nvGrpSpPr>
              <p:cNvPr id="137" name="Castle 1 Left"/>
              <p:cNvGrpSpPr/>
              <p:nvPr/>
            </p:nvGrpSpPr>
            <p:grpSpPr>
              <a:xfrm>
                <a:off x="3758" y="8068"/>
                <a:ext cx="398" cy="784"/>
                <a:chOff x="476" y="2989"/>
                <a:chExt cx="2146" cy="4756"/>
              </a:xfrm>
            </p:grpSpPr>
            <p:sp>
              <p:nvSpPr>
                <p:cNvPr id="138" name="Rectangles 137"/>
                <p:cNvSpPr/>
                <p:nvPr/>
              </p:nvSpPr>
              <p:spPr>
                <a:xfrm>
                  <a:off x="476" y="2989"/>
                  <a:ext cx="2146" cy="4756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39" name="Oval 138"/>
                <p:cNvSpPr/>
                <p:nvPr/>
              </p:nvSpPr>
              <p:spPr>
                <a:xfrm>
                  <a:off x="833" y="3486"/>
                  <a:ext cx="1432" cy="1445"/>
                </a:xfrm>
                <a:prstGeom prst="ellipse">
                  <a:avLst/>
                </a:prstGeom>
                <a:solidFill>
                  <a:srgbClr val="5C800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grpSp>
            <p:nvGrpSpPr>
              <p:cNvPr id="140" name="Castle 1 Left"/>
              <p:cNvGrpSpPr/>
              <p:nvPr/>
            </p:nvGrpSpPr>
            <p:grpSpPr>
              <a:xfrm>
                <a:off x="6314" y="8027"/>
                <a:ext cx="398" cy="784"/>
                <a:chOff x="476" y="2989"/>
                <a:chExt cx="2146" cy="4756"/>
              </a:xfrm>
            </p:grpSpPr>
            <p:sp>
              <p:nvSpPr>
                <p:cNvPr id="141" name="Rectangles 140"/>
                <p:cNvSpPr/>
                <p:nvPr/>
              </p:nvSpPr>
              <p:spPr>
                <a:xfrm>
                  <a:off x="476" y="2989"/>
                  <a:ext cx="2146" cy="4756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42" name="Oval 141"/>
                <p:cNvSpPr/>
                <p:nvPr/>
              </p:nvSpPr>
              <p:spPr>
                <a:xfrm>
                  <a:off x="833" y="3486"/>
                  <a:ext cx="1432" cy="1445"/>
                </a:xfrm>
                <a:prstGeom prst="ellipse">
                  <a:avLst/>
                </a:prstGeom>
                <a:solidFill>
                  <a:srgbClr val="5C800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Castle 1 Middle"/>
              <p:cNvGrpSpPr/>
              <p:nvPr/>
            </p:nvGrpSpPr>
            <p:grpSpPr>
              <a:xfrm>
                <a:off x="4878" y="8141"/>
                <a:ext cx="843" cy="711"/>
                <a:chOff x="2646" y="4250"/>
                <a:chExt cx="2874" cy="3495"/>
              </a:xfrm>
            </p:grpSpPr>
            <p:sp>
              <p:nvSpPr>
                <p:cNvPr id="144" name="Rectangles 143"/>
                <p:cNvSpPr/>
                <p:nvPr/>
              </p:nvSpPr>
              <p:spPr>
                <a:xfrm>
                  <a:off x="2646" y="4931"/>
                  <a:ext cx="2875" cy="2814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45" name="Rectangles 144"/>
                <p:cNvSpPr/>
                <p:nvPr/>
              </p:nvSpPr>
              <p:spPr>
                <a:xfrm>
                  <a:off x="2970" y="4262"/>
                  <a:ext cx="551" cy="668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46" name="Rectangles 145"/>
                <p:cNvSpPr/>
                <p:nvPr/>
              </p:nvSpPr>
              <p:spPr>
                <a:xfrm>
                  <a:off x="3869" y="4250"/>
                  <a:ext cx="551" cy="668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47" name="Rectangles 146"/>
                <p:cNvSpPr/>
                <p:nvPr/>
              </p:nvSpPr>
              <p:spPr>
                <a:xfrm>
                  <a:off x="4768" y="4263"/>
                  <a:ext cx="551" cy="668"/>
                </a:xfrm>
                <a:prstGeom prst="rect">
                  <a:avLst/>
                </a:prstGeom>
                <a:solidFill>
                  <a:srgbClr val="FB6107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148" name="Round Same Side Corner Rectangle 147"/>
                <p:cNvSpPr/>
                <p:nvPr/>
              </p:nvSpPr>
              <p:spPr>
                <a:xfrm>
                  <a:off x="3367" y="6523"/>
                  <a:ext cx="1555" cy="1222"/>
                </a:xfrm>
                <a:prstGeom prst="round2SameRect">
                  <a:avLst/>
                </a:prstGeom>
                <a:solidFill>
                  <a:srgbClr val="5C800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</p:grpSp>
      </p:grpSp>
      <p:pic>
        <p:nvPicPr>
          <p:cNvPr id="152" name="WHEEL">
            <a:hlinkClick r:id=""/>
          </p:cNvPr>
          <p:cNvPicPr>
            <a:picLocks noChangeAspect="1"/>
          </p:cNvPicPr>
          <p:nvPr/>
        </p:nvPicPr>
        <p:blipFill>
          <a:blip r:embed="rId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rcRect l="29975" t="1479" r="29779" b="-30"/>
          <a:stretch>
            <a:fillRect/>
          </a:stretch>
        </p:blipFill>
        <p:spPr>
          <a:xfrm>
            <a:off x="8808085" y="3198495"/>
            <a:ext cx="382270" cy="387985"/>
          </a:xfrm>
          <a:prstGeom prst="ellipse">
            <a:avLst/>
          </a:prstGeom>
        </p:spPr>
      </p:pic>
      <p:pic>
        <p:nvPicPr>
          <p:cNvPr id="101" name="Content Placeholder 100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96225" y="4247515"/>
            <a:ext cx="408305" cy="425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4">
            <a:hlinkClick r:id="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9035" y="5219065"/>
            <a:ext cx="596265" cy="5867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/>
      <p:sp>
        <p:nvSpPr>
          <p:cNvPr id="21" name="Rounded Rectangle 20"/>
          <p:cNvSpPr/>
          <p:nvPr/>
        </p:nvSpPr>
        <p:spPr>
          <a:xfrm>
            <a:off x="125730" y="1229995"/>
            <a:ext cx="7794625" cy="5418455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p>
            <a:pPr algn="l"/>
            <a:r>
              <a:rPr lang="en-US" sz="3200">
                <a:sym typeface="+mn-ea"/>
              </a:rPr>
              <a:t>Depending on the length of the activity, you can determine a winner in two ways:</a:t>
            </a:r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r>
              <a:rPr lang="en-US" sz="3200">
                <a:sym typeface="+mn-ea"/>
              </a:rPr>
              <a:t>1) Last castle standing wins! (Warm-up)</a:t>
            </a:r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r>
              <a:rPr lang="en-US" sz="3200">
                <a:sym typeface="+mn-ea"/>
              </a:rPr>
              <a:t>2) The biggest castle wins! (Longer game)</a:t>
            </a:r>
            <a:endParaRPr lang="en-US" sz="3200">
              <a:sym typeface="+mn-ea"/>
            </a:endParaRPr>
          </a:p>
          <a:p>
            <a:pPr algn="l"/>
            <a:r>
              <a:rPr lang="en-US" sz="3200">
                <a:sym typeface="+mn-ea"/>
              </a:rPr>
              <a:t>	- A team isn’t eliminated if their 	castle falls. They can play until all</a:t>
            </a:r>
            <a:endParaRPr lang="en-US" sz="3200">
              <a:sym typeface="+mn-ea"/>
            </a:endParaRPr>
          </a:p>
          <a:p>
            <a:pPr algn="l"/>
            <a:r>
              <a:rPr lang="en-US" sz="3200">
                <a:sym typeface="+mn-ea"/>
              </a:rPr>
              <a:t>	the questions have been answered 	or the class ends.</a:t>
            </a:r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  <a:p>
            <a:pPr algn="l"/>
            <a:endParaRPr lang="en-US" sz="3200">
              <a:sym typeface="+mn-ea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4255135" y="386080"/>
            <a:ext cx="42443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17" name="Text Box 16"/>
          <p:cNvSpPr txBox="1"/>
          <p:nvPr/>
        </p:nvSpPr>
        <p:spPr>
          <a:xfrm>
            <a:off x="1157605" y="67945"/>
            <a:ext cx="5263515" cy="11068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sz="6600" b="1">
                <a:solidFill>
                  <a:schemeClr val="bg1"/>
                </a:solidFill>
              </a:rPr>
              <a:t>How to Win </a:t>
            </a:r>
            <a:endParaRPr lang="en-US" sz="6600" b="1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8131810" y="2136775"/>
            <a:ext cx="3829685" cy="4014470"/>
            <a:chOff x="13193" y="1135"/>
            <a:chExt cx="5666" cy="5941"/>
          </a:xfrm>
        </p:grpSpPr>
        <p:grpSp>
          <p:nvGrpSpPr>
            <p:cNvPr id="57" name="Castle 2 Flags"/>
            <p:cNvGrpSpPr/>
            <p:nvPr/>
          </p:nvGrpSpPr>
          <p:grpSpPr>
            <a:xfrm>
              <a:off x="14034" y="1135"/>
              <a:ext cx="4491" cy="949"/>
              <a:chOff x="12070" y="49"/>
              <a:chExt cx="5879" cy="123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17115" y="161"/>
                <a:ext cx="834" cy="1118"/>
                <a:chOff x="6562" y="146"/>
                <a:chExt cx="834" cy="1118"/>
              </a:xfrm>
              <a:solidFill>
                <a:srgbClr val="FF595E"/>
              </a:solidFill>
            </p:grpSpPr>
            <p:sp>
              <p:nvSpPr>
                <p:cNvPr id="38" name="Rectangles 37"/>
                <p:cNvSpPr/>
                <p:nvPr/>
              </p:nvSpPr>
              <p:spPr>
                <a:xfrm>
                  <a:off x="6562" y="152"/>
                  <a:ext cx="131" cy="1113"/>
                </a:xfrm>
                <a:prstGeom prst="rect">
                  <a:avLst/>
                </a:prstGeom>
                <a:grpFill/>
                <a:ln>
                  <a:solidFill>
                    <a:srgbClr val="FF595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39" name="Pentagon 38"/>
                <p:cNvSpPr/>
                <p:nvPr/>
              </p:nvSpPr>
              <p:spPr>
                <a:xfrm>
                  <a:off x="6562" y="146"/>
                  <a:ext cx="834" cy="409"/>
                </a:xfrm>
                <a:prstGeom prst="homePlate">
                  <a:avLst/>
                </a:prstGeom>
                <a:grpFill/>
                <a:ln>
                  <a:solidFill>
                    <a:srgbClr val="FF595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  <p:grpSp>
            <p:nvGrpSpPr>
              <p:cNvPr id="2" name="Group 1"/>
              <p:cNvGrpSpPr/>
              <p:nvPr/>
            </p:nvGrpSpPr>
            <p:grpSpPr>
              <a:xfrm>
                <a:off x="12070" y="49"/>
                <a:ext cx="834" cy="1118"/>
                <a:chOff x="6562" y="146"/>
                <a:chExt cx="834" cy="1118"/>
              </a:xfrm>
              <a:solidFill>
                <a:srgbClr val="FF595E"/>
              </a:solidFill>
            </p:grpSpPr>
            <p:sp>
              <p:nvSpPr>
                <p:cNvPr id="4" name="Rectangles 3"/>
                <p:cNvSpPr/>
                <p:nvPr/>
              </p:nvSpPr>
              <p:spPr>
                <a:xfrm>
                  <a:off x="6562" y="152"/>
                  <a:ext cx="131" cy="1113"/>
                </a:xfrm>
                <a:prstGeom prst="rect">
                  <a:avLst/>
                </a:prstGeom>
                <a:grpFill/>
                <a:ln>
                  <a:solidFill>
                    <a:srgbClr val="FF595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  <p:sp>
              <p:nvSpPr>
                <p:cNvPr id="5" name="Pentagon 4"/>
                <p:cNvSpPr/>
                <p:nvPr/>
              </p:nvSpPr>
              <p:spPr>
                <a:xfrm>
                  <a:off x="6562" y="146"/>
                  <a:ext cx="834" cy="409"/>
                </a:xfrm>
                <a:prstGeom prst="homePlate">
                  <a:avLst/>
                </a:prstGeom>
                <a:grpFill/>
                <a:ln>
                  <a:solidFill>
                    <a:srgbClr val="FF595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62" name="Castle 2 Triangles"/>
            <p:cNvGrpSpPr/>
            <p:nvPr/>
          </p:nvGrpSpPr>
          <p:grpSpPr>
            <a:xfrm>
              <a:off x="13193" y="1885"/>
              <a:ext cx="5667" cy="1521"/>
              <a:chOff x="10935" y="955"/>
              <a:chExt cx="7418" cy="1970"/>
            </a:xfrm>
          </p:grpSpPr>
          <p:sp>
            <p:nvSpPr>
              <p:cNvPr id="6" name="Isosceles Triangle 5"/>
              <p:cNvSpPr/>
              <p:nvPr/>
            </p:nvSpPr>
            <p:spPr>
              <a:xfrm>
                <a:off x="10935" y="955"/>
                <a:ext cx="2378" cy="1970"/>
              </a:xfrm>
              <a:prstGeom prst="triangle">
                <a:avLst>
                  <a:gd name="adj" fmla="val 50020"/>
                </a:avLst>
              </a:prstGeom>
              <a:solidFill>
                <a:srgbClr val="8AC9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24" name="Isosceles Triangle 23"/>
              <p:cNvSpPr/>
              <p:nvPr/>
            </p:nvSpPr>
            <p:spPr>
              <a:xfrm>
                <a:off x="15975" y="955"/>
                <a:ext cx="2378" cy="1970"/>
              </a:xfrm>
              <a:prstGeom prst="triangle">
                <a:avLst>
                  <a:gd name="adj" fmla="val 50020"/>
                </a:avLst>
              </a:prstGeom>
              <a:solidFill>
                <a:srgbClr val="8AC9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65" name="Castle 2 Middle"/>
            <p:cNvGrpSpPr/>
            <p:nvPr/>
          </p:nvGrpSpPr>
          <p:grpSpPr>
            <a:xfrm>
              <a:off x="14910" y="4380"/>
              <a:ext cx="2196" cy="2697"/>
              <a:chOff x="13205" y="4186"/>
              <a:chExt cx="2874" cy="3495"/>
            </a:xfrm>
          </p:grpSpPr>
          <p:sp>
            <p:nvSpPr>
              <p:cNvPr id="19" name="Rectangles 18"/>
              <p:cNvSpPr/>
              <p:nvPr/>
            </p:nvSpPr>
            <p:spPr>
              <a:xfrm>
                <a:off x="13205" y="4867"/>
                <a:ext cx="2875" cy="2814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7" name="Rectangles 6"/>
              <p:cNvSpPr/>
              <p:nvPr/>
            </p:nvSpPr>
            <p:spPr>
              <a:xfrm>
                <a:off x="13529" y="4198"/>
                <a:ext cx="551" cy="668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22" name="Rectangles 21"/>
              <p:cNvSpPr/>
              <p:nvPr/>
            </p:nvSpPr>
            <p:spPr>
              <a:xfrm>
                <a:off x="14428" y="4186"/>
                <a:ext cx="551" cy="668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8" name="Rectangles 7"/>
              <p:cNvSpPr/>
              <p:nvPr/>
            </p:nvSpPr>
            <p:spPr>
              <a:xfrm>
                <a:off x="15327" y="4199"/>
                <a:ext cx="551" cy="668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25" name="Round Same Side Corner Rectangle 24"/>
              <p:cNvSpPr/>
              <p:nvPr/>
            </p:nvSpPr>
            <p:spPr>
              <a:xfrm>
                <a:off x="13874" y="6459"/>
                <a:ext cx="1555" cy="1222"/>
              </a:xfrm>
              <a:prstGeom prst="round2SameRect">
                <a:avLst/>
              </a:prstGeom>
              <a:solidFill>
                <a:srgbClr val="8AC9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63" name="Castle 2 Left"/>
            <p:cNvGrpSpPr/>
            <p:nvPr/>
          </p:nvGrpSpPr>
          <p:grpSpPr>
            <a:xfrm>
              <a:off x="13237" y="3406"/>
              <a:ext cx="1640" cy="3671"/>
              <a:chOff x="11291" y="2925"/>
              <a:chExt cx="2146" cy="4756"/>
            </a:xfrm>
          </p:grpSpPr>
          <p:sp>
            <p:nvSpPr>
              <p:cNvPr id="9" name="Rectangles 8"/>
              <p:cNvSpPr/>
              <p:nvPr/>
            </p:nvSpPr>
            <p:spPr>
              <a:xfrm>
                <a:off x="11291" y="2925"/>
                <a:ext cx="2146" cy="4756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608" y="3422"/>
                <a:ext cx="1432" cy="1445"/>
              </a:xfrm>
              <a:prstGeom prst="ellipse">
                <a:avLst/>
              </a:prstGeom>
              <a:solidFill>
                <a:srgbClr val="FF595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64" name="Castle 2 Right"/>
            <p:cNvGrpSpPr/>
            <p:nvPr/>
          </p:nvGrpSpPr>
          <p:grpSpPr>
            <a:xfrm>
              <a:off x="17133" y="3406"/>
              <a:ext cx="1640" cy="3671"/>
              <a:chOff x="16107" y="2925"/>
              <a:chExt cx="2146" cy="4756"/>
            </a:xfrm>
          </p:grpSpPr>
          <p:sp>
            <p:nvSpPr>
              <p:cNvPr id="18" name="Rectangles 17"/>
              <p:cNvSpPr/>
              <p:nvPr/>
            </p:nvSpPr>
            <p:spPr>
              <a:xfrm>
                <a:off x="16107" y="2925"/>
                <a:ext cx="2146" cy="4756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6445" y="3422"/>
                <a:ext cx="1432" cy="1445"/>
              </a:xfrm>
              <a:prstGeom prst="ellipse">
                <a:avLst/>
              </a:prstGeom>
              <a:solidFill>
                <a:srgbClr val="FF595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tile tx="25400" ty="0" sx="100000" sy="100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Castle 2 Flags"/>
          <p:cNvGrpSpPr/>
          <p:nvPr/>
        </p:nvGrpSpPr>
        <p:grpSpPr>
          <a:xfrm>
            <a:off x="9164320" y="299720"/>
            <a:ext cx="2851785" cy="602615"/>
            <a:chOff x="12070" y="49"/>
            <a:chExt cx="5879" cy="1230"/>
          </a:xfrm>
        </p:grpSpPr>
        <p:grpSp>
          <p:nvGrpSpPr>
            <p:cNvPr id="37" name="Group 36"/>
            <p:cNvGrpSpPr/>
            <p:nvPr/>
          </p:nvGrpSpPr>
          <p:grpSpPr>
            <a:xfrm>
              <a:off x="17115" y="161"/>
              <a:ext cx="834" cy="1118"/>
              <a:chOff x="6562" y="146"/>
              <a:chExt cx="834" cy="1118"/>
            </a:xfrm>
            <a:solidFill>
              <a:srgbClr val="FF595E"/>
            </a:solidFill>
          </p:grpSpPr>
          <p:sp>
            <p:nvSpPr>
              <p:cNvPr id="38" name="Rectangles 37"/>
              <p:cNvSpPr/>
              <p:nvPr/>
            </p:nvSpPr>
            <p:spPr>
              <a:xfrm>
                <a:off x="6562" y="152"/>
                <a:ext cx="131" cy="1113"/>
              </a:xfrm>
              <a:prstGeom prst="rect">
                <a:avLst/>
              </a:prstGeom>
              <a:grpFill/>
              <a:ln>
                <a:solidFill>
                  <a:srgbClr val="FF59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39" name="Pentagon 38"/>
              <p:cNvSpPr/>
              <p:nvPr/>
            </p:nvSpPr>
            <p:spPr>
              <a:xfrm>
                <a:off x="6562" y="146"/>
                <a:ext cx="834" cy="409"/>
              </a:xfrm>
              <a:prstGeom prst="homePlate">
                <a:avLst/>
              </a:prstGeom>
              <a:grpFill/>
              <a:ln>
                <a:solidFill>
                  <a:srgbClr val="FF59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2070" y="49"/>
              <a:ext cx="834" cy="1118"/>
              <a:chOff x="6562" y="146"/>
              <a:chExt cx="834" cy="1118"/>
            </a:xfrm>
            <a:solidFill>
              <a:srgbClr val="FF595E"/>
            </a:solidFill>
          </p:grpSpPr>
          <p:sp>
            <p:nvSpPr>
              <p:cNvPr id="35" name="Rectangles 34"/>
              <p:cNvSpPr/>
              <p:nvPr/>
            </p:nvSpPr>
            <p:spPr>
              <a:xfrm>
                <a:off x="6562" y="152"/>
                <a:ext cx="131" cy="1113"/>
              </a:xfrm>
              <a:prstGeom prst="rect">
                <a:avLst/>
              </a:prstGeom>
              <a:grpFill/>
              <a:ln>
                <a:solidFill>
                  <a:srgbClr val="FF59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36" name="Pentagon 35"/>
              <p:cNvSpPr/>
              <p:nvPr/>
            </p:nvSpPr>
            <p:spPr>
              <a:xfrm>
                <a:off x="6562" y="146"/>
                <a:ext cx="834" cy="409"/>
              </a:xfrm>
              <a:prstGeom prst="homePlate">
                <a:avLst/>
              </a:prstGeom>
              <a:grpFill/>
              <a:ln>
                <a:solidFill>
                  <a:srgbClr val="FF595E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grpSp>
        <p:nvGrpSpPr>
          <p:cNvPr id="56" name="Castle 1 Flags"/>
          <p:cNvGrpSpPr/>
          <p:nvPr/>
        </p:nvGrpSpPr>
        <p:grpSpPr>
          <a:xfrm>
            <a:off x="676910" y="300355"/>
            <a:ext cx="2884170" cy="552450"/>
            <a:chOff x="1468" y="50"/>
            <a:chExt cx="5944" cy="1128"/>
          </a:xfrm>
        </p:grpSpPr>
        <p:grpSp>
          <p:nvGrpSpPr>
            <p:cNvPr id="32" name="Group 31"/>
            <p:cNvGrpSpPr/>
            <p:nvPr/>
          </p:nvGrpSpPr>
          <p:grpSpPr>
            <a:xfrm>
              <a:off x="1468" y="60"/>
              <a:ext cx="834" cy="1118"/>
              <a:chOff x="1500" y="156"/>
              <a:chExt cx="834" cy="1118"/>
            </a:xfrm>
          </p:grpSpPr>
          <p:sp>
            <p:nvSpPr>
              <p:cNvPr id="29" name="Rectangles 28"/>
              <p:cNvSpPr/>
              <p:nvPr/>
            </p:nvSpPr>
            <p:spPr>
              <a:xfrm>
                <a:off x="1500" y="162"/>
                <a:ext cx="131" cy="1113"/>
              </a:xfrm>
              <a:prstGeom prst="rect">
                <a:avLst/>
              </a:prstGeom>
              <a:solidFill>
                <a:srgbClr val="F77E00"/>
              </a:solidFill>
              <a:ln>
                <a:solidFill>
                  <a:srgbClr val="F77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28" name="Pentagon 27"/>
              <p:cNvSpPr/>
              <p:nvPr/>
            </p:nvSpPr>
            <p:spPr>
              <a:xfrm>
                <a:off x="1500" y="156"/>
                <a:ext cx="834" cy="409"/>
              </a:xfrm>
              <a:prstGeom prst="homePlate">
                <a:avLst/>
              </a:prstGeom>
              <a:solidFill>
                <a:srgbClr val="F77E00"/>
              </a:solidFill>
              <a:ln>
                <a:solidFill>
                  <a:srgbClr val="F77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6578" y="50"/>
              <a:ext cx="834" cy="1118"/>
              <a:chOff x="6562" y="146"/>
              <a:chExt cx="834" cy="1118"/>
            </a:xfrm>
          </p:grpSpPr>
          <p:sp>
            <p:nvSpPr>
              <p:cNvPr id="30" name="Rectangles 29"/>
              <p:cNvSpPr/>
              <p:nvPr/>
            </p:nvSpPr>
            <p:spPr>
              <a:xfrm>
                <a:off x="6562" y="152"/>
                <a:ext cx="131" cy="1113"/>
              </a:xfrm>
              <a:prstGeom prst="rect">
                <a:avLst/>
              </a:prstGeom>
              <a:solidFill>
                <a:srgbClr val="F77E00"/>
              </a:solidFill>
              <a:ln>
                <a:solidFill>
                  <a:srgbClr val="F77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31" name="Pentagon 30"/>
              <p:cNvSpPr/>
              <p:nvPr/>
            </p:nvSpPr>
            <p:spPr>
              <a:xfrm>
                <a:off x="6562" y="146"/>
                <a:ext cx="834" cy="409"/>
              </a:xfrm>
              <a:prstGeom prst="homePlate">
                <a:avLst/>
              </a:prstGeom>
              <a:solidFill>
                <a:srgbClr val="F77E00"/>
              </a:solidFill>
              <a:ln>
                <a:solidFill>
                  <a:srgbClr val="F77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grpSp>
        <p:nvGrpSpPr>
          <p:cNvPr id="58" name="Castle 1 Triangles"/>
          <p:cNvGrpSpPr/>
          <p:nvPr/>
        </p:nvGrpSpPr>
        <p:grpSpPr>
          <a:xfrm>
            <a:off x="149225" y="775970"/>
            <a:ext cx="3613785" cy="965835"/>
            <a:chOff x="360" y="1019"/>
            <a:chExt cx="7450" cy="1970"/>
          </a:xfrm>
        </p:grpSpPr>
        <p:sp>
          <p:nvSpPr>
            <p:cNvPr id="8" name="Isosceles Triangle 7"/>
            <p:cNvSpPr/>
            <p:nvPr/>
          </p:nvSpPr>
          <p:spPr>
            <a:xfrm>
              <a:off x="360" y="1019"/>
              <a:ext cx="2378" cy="1970"/>
            </a:xfrm>
            <a:prstGeom prst="triangle">
              <a:avLst>
                <a:gd name="adj" fmla="val 50020"/>
              </a:avLst>
            </a:prstGeom>
            <a:solidFill>
              <a:srgbClr val="D6282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>
              <a:off x="5432" y="1019"/>
              <a:ext cx="2378" cy="1970"/>
            </a:xfrm>
            <a:prstGeom prst="triangle">
              <a:avLst>
                <a:gd name="adj" fmla="val 50020"/>
              </a:avLst>
            </a:prstGeom>
            <a:solidFill>
              <a:srgbClr val="D6282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1" name="Castle 1 Middle"/>
          <p:cNvGrpSpPr/>
          <p:nvPr/>
        </p:nvGrpSpPr>
        <p:grpSpPr>
          <a:xfrm>
            <a:off x="1241425" y="2360295"/>
            <a:ext cx="1394460" cy="1712595"/>
            <a:chOff x="2646" y="4250"/>
            <a:chExt cx="2874" cy="3495"/>
          </a:xfrm>
        </p:grpSpPr>
        <p:sp>
          <p:nvSpPr>
            <p:cNvPr id="6" name="Rectangles 5"/>
            <p:cNvSpPr/>
            <p:nvPr/>
          </p:nvSpPr>
          <p:spPr>
            <a:xfrm>
              <a:off x="2646" y="4931"/>
              <a:ext cx="2875" cy="2814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9" name="Rectangles 8"/>
            <p:cNvSpPr/>
            <p:nvPr/>
          </p:nvSpPr>
          <p:spPr>
            <a:xfrm>
              <a:off x="2970" y="4262"/>
              <a:ext cx="551" cy="668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0" name="Rectangles 9"/>
            <p:cNvSpPr/>
            <p:nvPr/>
          </p:nvSpPr>
          <p:spPr>
            <a:xfrm>
              <a:off x="3869" y="4250"/>
              <a:ext cx="551" cy="668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1" name="Rectangles 10"/>
            <p:cNvSpPr/>
            <p:nvPr/>
          </p:nvSpPr>
          <p:spPr>
            <a:xfrm>
              <a:off x="4768" y="4263"/>
              <a:ext cx="551" cy="668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4" name="Round Same Side Corner Rectangle 13"/>
            <p:cNvSpPr/>
            <p:nvPr/>
          </p:nvSpPr>
          <p:spPr>
            <a:xfrm>
              <a:off x="3367" y="6523"/>
              <a:ext cx="1555" cy="1222"/>
            </a:xfrm>
            <a:prstGeom prst="round2SameRect">
              <a:avLst/>
            </a:prstGeom>
            <a:solidFill>
              <a:srgbClr val="D6282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59" name="Castle 1 Left"/>
          <p:cNvGrpSpPr/>
          <p:nvPr/>
        </p:nvGrpSpPr>
        <p:grpSpPr>
          <a:xfrm>
            <a:off x="177800" y="1741805"/>
            <a:ext cx="1041400" cy="2331085"/>
            <a:chOff x="476" y="2989"/>
            <a:chExt cx="2146" cy="4756"/>
          </a:xfrm>
        </p:grpSpPr>
        <p:sp>
          <p:nvSpPr>
            <p:cNvPr id="4" name="Rectangles 3"/>
            <p:cNvSpPr/>
            <p:nvPr/>
          </p:nvSpPr>
          <p:spPr>
            <a:xfrm>
              <a:off x="476" y="2989"/>
              <a:ext cx="2146" cy="4756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833" y="3486"/>
              <a:ext cx="1432" cy="1445"/>
            </a:xfrm>
            <a:prstGeom prst="ellipse">
              <a:avLst/>
            </a:prstGeom>
            <a:solidFill>
              <a:srgbClr val="F7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0" name="Castle 1 Right"/>
          <p:cNvGrpSpPr/>
          <p:nvPr/>
        </p:nvGrpSpPr>
        <p:grpSpPr>
          <a:xfrm>
            <a:off x="2656840" y="1741805"/>
            <a:ext cx="1041400" cy="2331085"/>
            <a:chOff x="5545" y="2989"/>
            <a:chExt cx="2146" cy="4756"/>
          </a:xfrm>
        </p:grpSpPr>
        <p:sp>
          <p:nvSpPr>
            <p:cNvPr id="5" name="Rectangles 4"/>
            <p:cNvSpPr/>
            <p:nvPr/>
          </p:nvSpPr>
          <p:spPr>
            <a:xfrm>
              <a:off x="5545" y="2989"/>
              <a:ext cx="2146" cy="4756"/>
            </a:xfrm>
            <a:prstGeom prst="rect">
              <a:avLst/>
            </a:prstGeom>
            <a:solidFill>
              <a:srgbClr val="00304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902" y="3486"/>
              <a:ext cx="1432" cy="1445"/>
            </a:xfrm>
            <a:prstGeom prst="ellipse">
              <a:avLst/>
            </a:prstGeom>
            <a:solidFill>
              <a:srgbClr val="F77E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2" name="Castle 2 Triangles"/>
          <p:cNvGrpSpPr/>
          <p:nvPr/>
        </p:nvGrpSpPr>
        <p:grpSpPr>
          <a:xfrm>
            <a:off x="8630285" y="775970"/>
            <a:ext cx="3598545" cy="965835"/>
            <a:chOff x="10935" y="955"/>
            <a:chExt cx="7418" cy="1970"/>
          </a:xfrm>
        </p:grpSpPr>
        <p:sp>
          <p:nvSpPr>
            <p:cNvPr id="20" name="Isosceles Triangle 19"/>
            <p:cNvSpPr/>
            <p:nvPr/>
          </p:nvSpPr>
          <p:spPr>
            <a:xfrm>
              <a:off x="10935" y="955"/>
              <a:ext cx="2378" cy="1970"/>
            </a:xfrm>
            <a:prstGeom prst="triangle">
              <a:avLst>
                <a:gd name="adj" fmla="val 50020"/>
              </a:avLst>
            </a:prstGeom>
            <a:solidFill>
              <a:srgbClr val="8AC92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>
              <a:off x="15975" y="955"/>
              <a:ext cx="2378" cy="1970"/>
            </a:xfrm>
            <a:prstGeom prst="triangle">
              <a:avLst>
                <a:gd name="adj" fmla="val 50020"/>
              </a:avLst>
            </a:prstGeom>
            <a:solidFill>
              <a:srgbClr val="8AC92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5" name="Castle 2 Middle"/>
          <p:cNvGrpSpPr/>
          <p:nvPr/>
        </p:nvGrpSpPr>
        <p:grpSpPr>
          <a:xfrm>
            <a:off x="9720580" y="2360295"/>
            <a:ext cx="1394460" cy="1712595"/>
            <a:chOff x="13205" y="4186"/>
            <a:chExt cx="2874" cy="3495"/>
          </a:xfrm>
        </p:grpSpPr>
        <p:sp>
          <p:nvSpPr>
            <p:cNvPr id="19" name="Rectangles 18"/>
            <p:cNvSpPr/>
            <p:nvPr/>
          </p:nvSpPr>
          <p:spPr>
            <a:xfrm>
              <a:off x="13205" y="4867"/>
              <a:ext cx="2875" cy="2814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1" name="Rectangles 20"/>
            <p:cNvSpPr/>
            <p:nvPr/>
          </p:nvSpPr>
          <p:spPr>
            <a:xfrm>
              <a:off x="13529" y="4198"/>
              <a:ext cx="551" cy="668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2" name="Rectangles 21"/>
            <p:cNvSpPr/>
            <p:nvPr/>
          </p:nvSpPr>
          <p:spPr>
            <a:xfrm>
              <a:off x="14428" y="4186"/>
              <a:ext cx="551" cy="668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3" name="Rectangles 22"/>
            <p:cNvSpPr/>
            <p:nvPr/>
          </p:nvSpPr>
          <p:spPr>
            <a:xfrm>
              <a:off x="15327" y="4199"/>
              <a:ext cx="551" cy="668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5" name="Round Same Side Corner Rectangle 24"/>
            <p:cNvSpPr/>
            <p:nvPr/>
          </p:nvSpPr>
          <p:spPr>
            <a:xfrm>
              <a:off x="13874" y="6459"/>
              <a:ext cx="1555" cy="1222"/>
            </a:xfrm>
            <a:prstGeom prst="round2SameRect">
              <a:avLst/>
            </a:prstGeom>
            <a:solidFill>
              <a:srgbClr val="8AC92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3" name="Castle 2 Left"/>
          <p:cNvGrpSpPr/>
          <p:nvPr/>
        </p:nvGrpSpPr>
        <p:grpSpPr>
          <a:xfrm>
            <a:off x="8658486" y="1741805"/>
            <a:ext cx="1041400" cy="2331085"/>
            <a:chOff x="11291" y="2925"/>
            <a:chExt cx="2146" cy="4756"/>
          </a:xfrm>
        </p:grpSpPr>
        <p:sp>
          <p:nvSpPr>
            <p:cNvPr id="17" name="Rectangles 16"/>
            <p:cNvSpPr/>
            <p:nvPr/>
          </p:nvSpPr>
          <p:spPr>
            <a:xfrm>
              <a:off x="11291" y="2925"/>
              <a:ext cx="2146" cy="4756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1608" y="3422"/>
              <a:ext cx="1432" cy="1445"/>
            </a:xfrm>
            <a:prstGeom prst="ellipse">
              <a:avLst/>
            </a:prstGeom>
            <a:solidFill>
              <a:srgbClr val="FF59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64" name="Castle 2 Right"/>
          <p:cNvGrpSpPr/>
          <p:nvPr/>
        </p:nvGrpSpPr>
        <p:grpSpPr>
          <a:xfrm>
            <a:off x="11132185" y="1741805"/>
            <a:ext cx="1041400" cy="2331085"/>
            <a:chOff x="16107" y="2925"/>
            <a:chExt cx="2146" cy="4756"/>
          </a:xfrm>
        </p:grpSpPr>
        <p:sp>
          <p:nvSpPr>
            <p:cNvPr id="18" name="Rectangles 17"/>
            <p:cNvSpPr/>
            <p:nvPr/>
          </p:nvSpPr>
          <p:spPr>
            <a:xfrm>
              <a:off x="16107" y="2925"/>
              <a:ext cx="2146" cy="4756"/>
            </a:xfrm>
            <a:prstGeom prst="rect">
              <a:avLst/>
            </a:prstGeom>
            <a:solidFill>
              <a:srgbClr val="6A4C9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6445" y="3422"/>
              <a:ext cx="1432" cy="1445"/>
            </a:xfrm>
            <a:prstGeom prst="ellipse">
              <a:avLst/>
            </a:prstGeom>
            <a:solidFill>
              <a:srgbClr val="FF595E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sp>
        <p:nvSpPr>
          <p:cNvPr id="48" name="C1B- Flags"/>
          <p:cNvSpPr/>
          <p:nvPr/>
        </p:nvSpPr>
        <p:spPr>
          <a:xfrm>
            <a:off x="237490" y="476567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49" name="C1D- Flags"/>
          <p:cNvSpPr/>
          <p:nvPr/>
        </p:nvSpPr>
        <p:spPr>
          <a:xfrm flipV="1">
            <a:off x="236220" y="53149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0" name="C1B- Triangles"/>
          <p:cNvSpPr/>
          <p:nvPr/>
        </p:nvSpPr>
        <p:spPr>
          <a:xfrm>
            <a:off x="932815" y="476567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1" name="C1D- Triangles"/>
          <p:cNvSpPr/>
          <p:nvPr/>
        </p:nvSpPr>
        <p:spPr>
          <a:xfrm flipV="1">
            <a:off x="932815" y="53149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2" name="C1B- Left"/>
          <p:cNvSpPr/>
          <p:nvPr/>
        </p:nvSpPr>
        <p:spPr>
          <a:xfrm>
            <a:off x="1628140" y="476567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3" name="C1D- Left"/>
          <p:cNvSpPr/>
          <p:nvPr/>
        </p:nvSpPr>
        <p:spPr>
          <a:xfrm flipV="1">
            <a:off x="1626235" y="53149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4" name="C1B- Middle"/>
          <p:cNvSpPr/>
          <p:nvPr/>
        </p:nvSpPr>
        <p:spPr>
          <a:xfrm>
            <a:off x="2323465" y="476567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55" name="C1D- Middle"/>
          <p:cNvSpPr/>
          <p:nvPr/>
        </p:nvSpPr>
        <p:spPr>
          <a:xfrm flipV="1">
            <a:off x="2323465" y="53149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6" name="C1B- Right"/>
          <p:cNvSpPr/>
          <p:nvPr/>
        </p:nvSpPr>
        <p:spPr>
          <a:xfrm>
            <a:off x="3018790" y="476567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67" name="C1D- Right"/>
          <p:cNvSpPr/>
          <p:nvPr/>
        </p:nvSpPr>
        <p:spPr>
          <a:xfrm flipV="1">
            <a:off x="3018790" y="53149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129" name="Castle 1 Icons"/>
          <p:cNvGrpSpPr/>
          <p:nvPr/>
        </p:nvGrpSpPr>
        <p:grpSpPr>
          <a:xfrm>
            <a:off x="510540" y="4261485"/>
            <a:ext cx="2831465" cy="429895"/>
            <a:chOff x="1319" y="8027"/>
            <a:chExt cx="5393" cy="825"/>
          </a:xfrm>
        </p:grpSpPr>
        <p:grpSp>
          <p:nvGrpSpPr>
            <p:cNvPr id="76" name="Group 75"/>
            <p:cNvGrpSpPr/>
            <p:nvPr/>
          </p:nvGrpSpPr>
          <p:grpSpPr>
            <a:xfrm rot="0">
              <a:off x="1319" y="8133"/>
              <a:ext cx="460" cy="654"/>
              <a:chOff x="1500" y="156"/>
              <a:chExt cx="834" cy="1118"/>
            </a:xfrm>
          </p:grpSpPr>
          <p:sp>
            <p:nvSpPr>
              <p:cNvPr id="77" name="Rectangles 76"/>
              <p:cNvSpPr/>
              <p:nvPr/>
            </p:nvSpPr>
            <p:spPr>
              <a:xfrm>
                <a:off x="1500" y="162"/>
                <a:ext cx="131" cy="1113"/>
              </a:xfrm>
              <a:prstGeom prst="rect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78" name="Pentagon 77"/>
              <p:cNvSpPr/>
              <p:nvPr/>
            </p:nvSpPr>
            <p:spPr>
              <a:xfrm>
                <a:off x="1500" y="156"/>
                <a:ext cx="834" cy="409"/>
              </a:xfrm>
              <a:prstGeom prst="homePlate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sp>
          <p:nvSpPr>
            <p:cNvPr id="83" name="Isosceles Triangle 82"/>
            <p:cNvSpPr/>
            <p:nvPr/>
          </p:nvSpPr>
          <p:spPr>
            <a:xfrm>
              <a:off x="2331" y="8137"/>
              <a:ext cx="727" cy="652"/>
            </a:xfrm>
            <a:prstGeom prst="triangle">
              <a:avLst>
                <a:gd name="adj" fmla="val 50020"/>
              </a:avLst>
            </a:prstGeom>
            <a:solidFill>
              <a:srgbClr val="D62828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grpSp>
          <p:nvGrpSpPr>
            <p:cNvPr id="85" name="Castle 1 Left"/>
            <p:cNvGrpSpPr/>
            <p:nvPr/>
          </p:nvGrpSpPr>
          <p:grpSpPr>
            <a:xfrm>
              <a:off x="3758" y="8068"/>
              <a:ext cx="398" cy="784"/>
              <a:chOff x="476" y="2989"/>
              <a:chExt cx="2146" cy="4756"/>
            </a:xfrm>
          </p:grpSpPr>
          <p:sp>
            <p:nvSpPr>
              <p:cNvPr id="86" name="Rectangles 85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88" name="Castle 1 Left"/>
            <p:cNvGrpSpPr/>
            <p:nvPr/>
          </p:nvGrpSpPr>
          <p:grpSpPr>
            <a:xfrm>
              <a:off x="6314" y="8027"/>
              <a:ext cx="398" cy="784"/>
              <a:chOff x="476" y="2989"/>
              <a:chExt cx="2146" cy="4756"/>
            </a:xfrm>
          </p:grpSpPr>
          <p:sp>
            <p:nvSpPr>
              <p:cNvPr id="89" name="Rectangles 88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F77E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91" name="Castle 1 Middle"/>
            <p:cNvGrpSpPr/>
            <p:nvPr/>
          </p:nvGrpSpPr>
          <p:grpSpPr>
            <a:xfrm>
              <a:off x="4878" y="8141"/>
              <a:ext cx="843" cy="711"/>
              <a:chOff x="2646" y="4250"/>
              <a:chExt cx="2874" cy="3495"/>
            </a:xfrm>
          </p:grpSpPr>
          <p:sp>
            <p:nvSpPr>
              <p:cNvPr id="92" name="Rectangles 91"/>
              <p:cNvSpPr/>
              <p:nvPr/>
            </p:nvSpPr>
            <p:spPr>
              <a:xfrm>
                <a:off x="2646" y="4931"/>
                <a:ext cx="2875" cy="2814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3" name="Rectangles 92"/>
              <p:cNvSpPr/>
              <p:nvPr/>
            </p:nvSpPr>
            <p:spPr>
              <a:xfrm>
                <a:off x="2970" y="4262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4" name="Rectangles 93"/>
              <p:cNvSpPr/>
              <p:nvPr/>
            </p:nvSpPr>
            <p:spPr>
              <a:xfrm>
                <a:off x="3869" y="4250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5" name="Rectangles 94"/>
              <p:cNvSpPr/>
              <p:nvPr/>
            </p:nvSpPr>
            <p:spPr>
              <a:xfrm>
                <a:off x="4768" y="4263"/>
                <a:ext cx="551" cy="668"/>
              </a:xfrm>
              <a:prstGeom prst="rect">
                <a:avLst/>
              </a:prstGeom>
              <a:solidFill>
                <a:srgbClr val="003049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96" name="Round Same Side Corner Rectangle 95"/>
              <p:cNvSpPr/>
              <p:nvPr/>
            </p:nvSpPr>
            <p:spPr>
              <a:xfrm>
                <a:off x="3367" y="6523"/>
                <a:ext cx="1555" cy="1222"/>
              </a:xfrm>
              <a:prstGeom prst="round2SameRect">
                <a:avLst/>
              </a:prstGeom>
              <a:solidFill>
                <a:srgbClr val="D6282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sp>
        <p:nvSpPr>
          <p:cNvPr id="97" name="C2B- Flags"/>
          <p:cNvSpPr/>
          <p:nvPr/>
        </p:nvSpPr>
        <p:spPr>
          <a:xfrm>
            <a:off x="8611235" y="471106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8" name="C2D- Flags"/>
          <p:cNvSpPr/>
          <p:nvPr/>
        </p:nvSpPr>
        <p:spPr>
          <a:xfrm flipV="1">
            <a:off x="8639810" y="52768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99" name="C2B- Triangles"/>
          <p:cNvSpPr/>
          <p:nvPr/>
        </p:nvSpPr>
        <p:spPr>
          <a:xfrm>
            <a:off x="9347835" y="4701540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 b="1"/>
          </a:p>
        </p:txBody>
      </p:sp>
      <p:sp>
        <p:nvSpPr>
          <p:cNvPr id="100" name="C2D- Triangles"/>
          <p:cNvSpPr/>
          <p:nvPr/>
        </p:nvSpPr>
        <p:spPr>
          <a:xfrm flipV="1">
            <a:off x="9312275" y="52768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1" name="C2B- Left"/>
          <p:cNvSpPr/>
          <p:nvPr/>
        </p:nvSpPr>
        <p:spPr>
          <a:xfrm>
            <a:off x="9984740" y="4691380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2" name="C2D- Left"/>
          <p:cNvSpPr/>
          <p:nvPr/>
        </p:nvSpPr>
        <p:spPr>
          <a:xfrm flipV="1">
            <a:off x="9984740" y="52768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3" name="C2B- Middle"/>
          <p:cNvSpPr/>
          <p:nvPr/>
        </p:nvSpPr>
        <p:spPr>
          <a:xfrm>
            <a:off x="10673715" y="470979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4" name="C2D- Middle"/>
          <p:cNvSpPr/>
          <p:nvPr/>
        </p:nvSpPr>
        <p:spPr>
          <a:xfrm flipV="1">
            <a:off x="10657205" y="52768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5" name="C2B- Right"/>
          <p:cNvSpPr/>
          <p:nvPr/>
        </p:nvSpPr>
        <p:spPr>
          <a:xfrm>
            <a:off x="11329670" y="471106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06" name="C2D- Right"/>
          <p:cNvSpPr/>
          <p:nvPr/>
        </p:nvSpPr>
        <p:spPr>
          <a:xfrm flipV="1">
            <a:off x="11329670" y="52768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130" name="Castle 2 Icons"/>
          <p:cNvGrpSpPr/>
          <p:nvPr/>
        </p:nvGrpSpPr>
        <p:grpSpPr>
          <a:xfrm>
            <a:off x="8853805" y="4252595"/>
            <a:ext cx="2831465" cy="410210"/>
            <a:chOff x="11944" y="8068"/>
            <a:chExt cx="5393" cy="787"/>
          </a:xfrm>
        </p:grpSpPr>
        <p:grpSp>
          <p:nvGrpSpPr>
            <p:cNvPr id="107" name="Group 106"/>
            <p:cNvGrpSpPr/>
            <p:nvPr/>
          </p:nvGrpSpPr>
          <p:grpSpPr>
            <a:xfrm rot="0">
              <a:off x="11944" y="8133"/>
              <a:ext cx="460" cy="654"/>
              <a:chOff x="1500" y="156"/>
              <a:chExt cx="834" cy="1118"/>
            </a:xfrm>
            <a:solidFill>
              <a:srgbClr val="FF595E"/>
            </a:solidFill>
          </p:grpSpPr>
          <p:sp>
            <p:nvSpPr>
              <p:cNvPr id="108" name="Rectangles 107"/>
              <p:cNvSpPr/>
              <p:nvPr/>
            </p:nvSpPr>
            <p:spPr>
              <a:xfrm>
                <a:off x="1500" y="162"/>
                <a:ext cx="131" cy="111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09" name="Pentagon 108"/>
              <p:cNvSpPr/>
              <p:nvPr/>
            </p:nvSpPr>
            <p:spPr>
              <a:xfrm>
                <a:off x="1500" y="156"/>
                <a:ext cx="834" cy="409"/>
              </a:xfrm>
              <a:prstGeom prst="homePlat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sp>
          <p:nvSpPr>
            <p:cNvPr id="110" name="Isosceles Triangle 109"/>
            <p:cNvSpPr/>
            <p:nvPr/>
          </p:nvSpPr>
          <p:spPr>
            <a:xfrm>
              <a:off x="12956" y="8137"/>
              <a:ext cx="727" cy="652"/>
            </a:xfrm>
            <a:prstGeom prst="triangle">
              <a:avLst>
                <a:gd name="adj" fmla="val 50020"/>
              </a:avLst>
            </a:prstGeom>
            <a:solidFill>
              <a:srgbClr val="8AC92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grpSp>
          <p:nvGrpSpPr>
            <p:cNvPr id="126" name="Group 125"/>
            <p:cNvGrpSpPr/>
            <p:nvPr/>
          </p:nvGrpSpPr>
          <p:grpSpPr>
            <a:xfrm>
              <a:off x="14383" y="8068"/>
              <a:ext cx="398" cy="784"/>
              <a:chOff x="14383" y="8068"/>
              <a:chExt cx="398" cy="784"/>
            </a:xfrm>
          </p:grpSpPr>
          <p:sp>
            <p:nvSpPr>
              <p:cNvPr id="112" name="Rectangles 111"/>
              <p:cNvSpPr/>
              <p:nvPr/>
            </p:nvSpPr>
            <p:spPr>
              <a:xfrm>
                <a:off x="14383" y="8068"/>
                <a:ext cx="398" cy="784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14449" y="8150"/>
                <a:ext cx="266" cy="238"/>
              </a:xfrm>
              <a:prstGeom prst="ellipse">
                <a:avLst/>
              </a:prstGeom>
              <a:solidFill>
                <a:srgbClr val="FF595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15503" y="8141"/>
              <a:ext cx="842" cy="711"/>
              <a:chOff x="15503" y="8141"/>
              <a:chExt cx="842" cy="711"/>
            </a:xfrm>
          </p:grpSpPr>
          <p:sp>
            <p:nvSpPr>
              <p:cNvPr id="115" name="Rectangles 114"/>
              <p:cNvSpPr/>
              <p:nvPr/>
            </p:nvSpPr>
            <p:spPr>
              <a:xfrm>
                <a:off x="15503" y="8280"/>
                <a:ext cx="843" cy="572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6" name="Rectangles 115"/>
              <p:cNvSpPr/>
              <p:nvPr/>
            </p:nvSpPr>
            <p:spPr>
              <a:xfrm>
                <a:off x="15598" y="8143"/>
                <a:ext cx="162" cy="136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7" name="Rectangles 116"/>
              <p:cNvSpPr/>
              <p:nvPr/>
            </p:nvSpPr>
            <p:spPr>
              <a:xfrm>
                <a:off x="15862" y="8141"/>
                <a:ext cx="162" cy="136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8" name="Rectangles 117"/>
              <p:cNvSpPr/>
              <p:nvPr/>
            </p:nvSpPr>
            <p:spPr>
              <a:xfrm>
                <a:off x="16125" y="8144"/>
                <a:ext cx="162" cy="136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19" name="Round Same Side Corner Rectangle 118"/>
              <p:cNvSpPr/>
              <p:nvPr/>
            </p:nvSpPr>
            <p:spPr>
              <a:xfrm>
                <a:off x="15702" y="8603"/>
                <a:ext cx="456" cy="249"/>
              </a:xfrm>
              <a:prstGeom prst="round2SameRect">
                <a:avLst/>
              </a:prstGeom>
              <a:solidFill>
                <a:srgbClr val="8AC92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128" name="Group 127"/>
            <p:cNvGrpSpPr/>
            <p:nvPr/>
          </p:nvGrpSpPr>
          <p:grpSpPr>
            <a:xfrm>
              <a:off x="16939" y="8071"/>
              <a:ext cx="398" cy="784"/>
              <a:chOff x="16939" y="8071"/>
              <a:chExt cx="398" cy="784"/>
            </a:xfrm>
          </p:grpSpPr>
          <p:sp>
            <p:nvSpPr>
              <p:cNvPr id="121" name="Rectangles 120"/>
              <p:cNvSpPr/>
              <p:nvPr/>
            </p:nvSpPr>
            <p:spPr>
              <a:xfrm>
                <a:off x="16939" y="8071"/>
                <a:ext cx="398" cy="784"/>
              </a:xfrm>
              <a:prstGeom prst="rect">
                <a:avLst/>
              </a:prstGeom>
              <a:solidFill>
                <a:srgbClr val="6A4C93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22" name="Oval 121"/>
              <p:cNvSpPr/>
              <p:nvPr/>
            </p:nvSpPr>
            <p:spPr>
              <a:xfrm>
                <a:off x="17005" y="8153"/>
                <a:ext cx="266" cy="238"/>
              </a:xfrm>
              <a:prstGeom prst="ellipse">
                <a:avLst/>
              </a:prstGeom>
              <a:solidFill>
                <a:srgbClr val="FF595E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grpSp>
        <p:nvGrpSpPr>
          <p:cNvPr id="2" name="Castle 1 Flags"/>
          <p:cNvGrpSpPr/>
          <p:nvPr/>
        </p:nvGrpSpPr>
        <p:grpSpPr>
          <a:xfrm>
            <a:off x="4907280" y="1402715"/>
            <a:ext cx="2884170" cy="552450"/>
            <a:chOff x="1468" y="50"/>
            <a:chExt cx="5944" cy="1128"/>
          </a:xfrm>
          <a:solidFill>
            <a:srgbClr val="5C8001"/>
          </a:solidFill>
        </p:grpSpPr>
        <p:grpSp>
          <p:nvGrpSpPr>
            <p:cNvPr id="3" name="Group 2"/>
            <p:cNvGrpSpPr/>
            <p:nvPr/>
          </p:nvGrpSpPr>
          <p:grpSpPr>
            <a:xfrm>
              <a:off x="1468" y="60"/>
              <a:ext cx="834" cy="1118"/>
              <a:chOff x="1500" y="156"/>
              <a:chExt cx="834" cy="1118"/>
            </a:xfrm>
            <a:grpFill/>
          </p:grpSpPr>
          <p:sp>
            <p:nvSpPr>
              <p:cNvPr id="7" name="Rectangles 6"/>
              <p:cNvSpPr/>
              <p:nvPr/>
            </p:nvSpPr>
            <p:spPr>
              <a:xfrm>
                <a:off x="1500" y="162"/>
                <a:ext cx="131" cy="1113"/>
              </a:xfrm>
              <a:prstGeom prst="rect">
                <a:avLst/>
              </a:prstGeom>
              <a:grpFill/>
              <a:ln>
                <a:solidFill>
                  <a:srgbClr val="5C8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3" name="Pentagon 12"/>
              <p:cNvSpPr/>
              <p:nvPr/>
            </p:nvSpPr>
            <p:spPr>
              <a:xfrm>
                <a:off x="1500" y="156"/>
                <a:ext cx="834" cy="409"/>
              </a:xfrm>
              <a:prstGeom prst="homePlate">
                <a:avLst/>
              </a:prstGeom>
              <a:grpFill/>
              <a:ln>
                <a:solidFill>
                  <a:srgbClr val="5C8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6578" y="50"/>
              <a:ext cx="834" cy="1118"/>
              <a:chOff x="6562" y="146"/>
              <a:chExt cx="834" cy="1118"/>
            </a:xfrm>
            <a:grpFill/>
          </p:grpSpPr>
          <p:sp>
            <p:nvSpPr>
              <p:cNvPr id="41" name="Rectangles 40"/>
              <p:cNvSpPr/>
              <p:nvPr/>
            </p:nvSpPr>
            <p:spPr>
              <a:xfrm>
                <a:off x="6562" y="152"/>
                <a:ext cx="131" cy="1113"/>
              </a:xfrm>
              <a:prstGeom prst="rect">
                <a:avLst/>
              </a:prstGeom>
              <a:grpFill/>
              <a:ln>
                <a:solidFill>
                  <a:srgbClr val="5C8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42" name="Pentagon 41"/>
              <p:cNvSpPr/>
              <p:nvPr/>
            </p:nvSpPr>
            <p:spPr>
              <a:xfrm>
                <a:off x="6562" y="146"/>
                <a:ext cx="834" cy="409"/>
              </a:xfrm>
              <a:prstGeom prst="homePlate">
                <a:avLst/>
              </a:prstGeom>
              <a:grpFill/>
              <a:ln>
                <a:solidFill>
                  <a:srgbClr val="5C800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grpSp>
        <p:nvGrpSpPr>
          <p:cNvPr id="43" name="Castle 1 Triangles"/>
          <p:cNvGrpSpPr/>
          <p:nvPr/>
        </p:nvGrpSpPr>
        <p:grpSpPr>
          <a:xfrm>
            <a:off x="4377690" y="1856740"/>
            <a:ext cx="3613785" cy="965835"/>
            <a:chOff x="360" y="1019"/>
            <a:chExt cx="7450" cy="1970"/>
          </a:xfrm>
          <a:solidFill>
            <a:srgbClr val="FBB02D"/>
          </a:solidFill>
        </p:grpSpPr>
        <p:sp>
          <p:nvSpPr>
            <p:cNvPr id="44" name="Isosceles Triangle 43"/>
            <p:cNvSpPr/>
            <p:nvPr/>
          </p:nvSpPr>
          <p:spPr>
            <a:xfrm>
              <a:off x="360" y="1019"/>
              <a:ext cx="2378" cy="1970"/>
            </a:xfrm>
            <a:prstGeom prst="triangle">
              <a:avLst>
                <a:gd name="adj" fmla="val 5002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45" name="Isosceles Triangle 44"/>
            <p:cNvSpPr/>
            <p:nvPr/>
          </p:nvSpPr>
          <p:spPr>
            <a:xfrm>
              <a:off x="5432" y="1019"/>
              <a:ext cx="2378" cy="1970"/>
            </a:xfrm>
            <a:prstGeom prst="triangle">
              <a:avLst>
                <a:gd name="adj" fmla="val 5002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46" name="Castle 1 Middle"/>
          <p:cNvGrpSpPr/>
          <p:nvPr/>
        </p:nvGrpSpPr>
        <p:grpSpPr>
          <a:xfrm>
            <a:off x="5497830" y="3432175"/>
            <a:ext cx="1394460" cy="1712595"/>
            <a:chOff x="2646" y="4250"/>
            <a:chExt cx="2874" cy="3495"/>
          </a:xfrm>
          <a:solidFill>
            <a:srgbClr val="FB6107"/>
          </a:solidFill>
        </p:grpSpPr>
        <p:sp>
          <p:nvSpPr>
            <p:cNvPr id="47" name="Rectangles 46"/>
            <p:cNvSpPr/>
            <p:nvPr/>
          </p:nvSpPr>
          <p:spPr>
            <a:xfrm>
              <a:off x="2646" y="4931"/>
              <a:ext cx="2875" cy="281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68" name="Rectangles 67"/>
            <p:cNvSpPr/>
            <p:nvPr/>
          </p:nvSpPr>
          <p:spPr>
            <a:xfrm>
              <a:off x="2970" y="4262"/>
              <a:ext cx="551" cy="66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69" name="Rectangles 68"/>
            <p:cNvSpPr/>
            <p:nvPr/>
          </p:nvSpPr>
          <p:spPr>
            <a:xfrm>
              <a:off x="3869" y="4250"/>
              <a:ext cx="551" cy="66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70" name="Rectangles 69"/>
            <p:cNvSpPr/>
            <p:nvPr/>
          </p:nvSpPr>
          <p:spPr>
            <a:xfrm>
              <a:off x="4768" y="4263"/>
              <a:ext cx="551" cy="66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71" name="Round Same Side Corner Rectangle 70"/>
            <p:cNvSpPr/>
            <p:nvPr/>
          </p:nvSpPr>
          <p:spPr>
            <a:xfrm>
              <a:off x="3367" y="6523"/>
              <a:ext cx="1555" cy="1222"/>
            </a:xfrm>
            <a:prstGeom prst="round2SameRect">
              <a:avLst/>
            </a:prstGeom>
            <a:solidFill>
              <a:srgbClr val="5C8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72" name="Castle 1 Left"/>
          <p:cNvGrpSpPr/>
          <p:nvPr/>
        </p:nvGrpSpPr>
        <p:grpSpPr>
          <a:xfrm>
            <a:off x="4434205" y="2813685"/>
            <a:ext cx="1041400" cy="2331085"/>
            <a:chOff x="476" y="2989"/>
            <a:chExt cx="2146" cy="4756"/>
          </a:xfrm>
          <a:solidFill>
            <a:srgbClr val="FB6107"/>
          </a:solidFill>
        </p:grpSpPr>
        <p:sp>
          <p:nvSpPr>
            <p:cNvPr id="73" name="Rectangles 72"/>
            <p:cNvSpPr/>
            <p:nvPr/>
          </p:nvSpPr>
          <p:spPr>
            <a:xfrm>
              <a:off x="476" y="2989"/>
              <a:ext cx="2146" cy="475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833" y="3486"/>
              <a:ext cx="1432" cy="1445"/>
            </a:xfrm>
            <a:prstGeom prst="ellipse">
              <a:avLst/>
            </a:prstGeom>
            <a:solidFill>
              <a:srgbClr val="5C8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grpSp>
        <p:nvGrpSpPr>
          <p:cNvPr id="75" name="Castle 1 Right"/>
          <p:cNvGrpSpPr/>
          <p:nvPr/>
        </p:nvGrpSpPr>
        <p:grpSpPr>
          <a:xfrm>
            <a:off x="6913245" y="2813685"/>
            <a:ext cx="1041400" cy="2331085"/>
            <a:chOff x="5545" y="2989"/>
            <a:chExt cx="2146" cy="4756"/>
          </a:xfrm>
          <a:solidFill>
            <a:srgbClr val="FB6107"/>
          </a:solidFill>
        </p:grpSpPr>
        <p:sp>
          <p:nvSpPr>
            <p:cNvPr id="79" name="Rectangles 78"/>
            <p:cNvSpPr/>
            <p:nvPr/>
          </p:nvSpPr>
          <p:spPr>
            <a:xfrm>
              <a:off x="5545" y="2989"/>
              <a:ext cx="2146" cy="475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902" y="3486"/>
              <a:ext cx="1432" cy="1445"/>
            </a:xfrm>
            <a:prstGeom prst="ellipse">
              <a:avLst/>
            </a:prstGeom>
            <a:solidFill>
              <a:srgbClr val="5C800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sp>
        <p:nvSpPr>
          <p:cNvPr id="81" name="C1B- Flags"/>
          <p:cNvSpPr/>
          <p:nvPr/>
        </p:nvSpPr>
        <p:spPr>
          <a:xfrm>
            <a:off x="4629785" y="577024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2" name="C1D- Flags"/>
          <p:cNvSpPr/>
          <p:nvPr/>
        </p:nvSpPr>
        <p:spPr>
          <a:xfrm flipV="1">
            <a:off x="4646930" y="63182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84" name="C1B- Triangles"/>
          <p:cNvSpPr/>
          <p:nvPr/>
        </p:nvSpPr>
        <p:spPr>
          <a:xfrm>
            <a:off x="5304155" y="577024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1" name="C1D- Triangles"/>
          <p:cNvSpPr/>
          <p:nvPr/>
        </p:nvSpPr>
        <p:spPr>
          <a:xfrm flipV="1">
            <a:off x="5317490" y="63182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14" name="C1B- Left"/>
          <p:cNvSpPr/>
          <p:nvPr/>
        </p:nvSpPr>
        <p:spPr>
          <a:xfrm>
            <a:off x="5978525" y="577024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0" name="C1D- Left"/>
          <p:cNvSpPr/>
          <p:nvPr/>
        </p:nvSpPr>
        <p:spPr>
          <a:xfrm flipV="1">
            <a:off x="5988050" y="63182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3" name="C1B- Middle"/>
          <p:cNvSpPr/>
          <p:nvPr/>
        </p:nvSpPr>
        <p:spPr>
          <a:xfrm>
            <a:off x="6652895" y="577024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4" name="C1D- Middle"/>
          <p:cNvSpPr/>
          <p:nvPr/>
        </p:nvSpPr>
        <p:spPr>
          <a:xfrm flipV="1">
            <a:off x="6658610" y="63182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25" name="C1B- Right"/>
          <p:cNvSpPr/>
          <p:nvPr/>
        </p:nvSpPr>
        <p:spPr>
          <a:xfrm>
            <a:off x="7327265" y="5770245"/>
            <a:ext cx="558800" cy="434975"/>
          </a:xfrm>
          <a:prstGeom prst="flowChartExtra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31" name="C1D- Right"/>
          <p:cNvSpPr/>
          <p:nvPr/>
        </p:nvSpPr>
        <p:spPr>
          <a:xfrm flipV="1">
            <a:off x="7329170" y="6318250"/>
            <a:ext cx="558800" cy="434975"/>
          </a:xfrm>
          <a:prstGeom prst="flowChartExtra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grpSp>
        <p:nvGrpSpPr>
          <p:cNvPr id="132" name="Castle 1 Icons"/>
          <p:cNvGrpSpPr/>
          <p:nvPr/>
        </p:nvGrpSpPr>
        <p:grpSpPr>
          <a:xfrm>
            <a:off x="4859655" y="5269865"/>
            <a:ext cx="2831465" cy="429895"/>
            <a:chOff x="1319" y="8027"/>
            <a:chExt cx="5393" cy="825"/>
          </a:xfrm>
        </p:grpSpPr>
        <p:grpSp>
          <p:nvGrpSpPr>
            <p:cNvPr id="133" name="Group 132"/>
            <p:cNvGrpSpPr/>
            <p:nvPr/>
          </p:nvGrpSpPr>
          <p:grpSpPr>
            <a:xfrm rot="0">
              <a:off x="1319" y="8133"/>
              <a:ext cx="460" cy="654"/>
              <a:chOff x="1500" y="156"/>
              <a:chExt cx="834" cy="1118"/>
            </a:xfrm>
          </p:grpSpPr>
          <p:sp>
            <p:nvSpPr>
              <p:cNvPr id="134" name="Rectangles 133"/>
              <p:cNvSpPr/>
              <p:nvPr/>
            </p:nvSpPr>
            <p:spPr>
              <a:xfrm>
                <a:off x="1500" y="162"/>
                <a:ext cx="131" cy="1113"/>
              </a:xfrm>
              <a:prstGeom prst="rect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35" name="Pentagon 134"/>
              <p:cNvSpPr/>
              <p:nvPr/>
            </p:nvSpPr>
            <p:spPr>
              <a:xfrm>
                <a:off x="1500" y="156"/>
                <a:ext cx="834" cy="409"/>
              </a:xfrm>
              <a:prstGeom prst="homePlate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sp>
          <p:nvSpPr>
            <p:cNvPr id="136" name="Isosceles Triangle 135"/>
            <p:cNvSpPr/>
            <p:nvPr/>
          </p:nvSpPr>
          <p:spPr>
            <a:xfrm>
              <a:off x="2331" y="8137"/>
              <a:ext cx="727" cy="652"/>
            </a:xfrm>
            <a:prstGeom prst="triangle">
              <a:avLst>
                <a:gd name="adj" fmla="val 50020"/>
              </a:avLst>
            </a:prstGeom>
            <a:solidFill>
              <a:srgbClr val="FBB02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  <p:grpSp>
          <p:nvGrpSpPr>
            <p:cNvPr id="137" name="Castle 1 Left"/>
            <p:cNvGrpSpPr/>
            <p:nvPr/>
          </p:nvGrpSpPr>
          <p:grpSpPr>
            <a:xfrm>
              <a:off x="3758" y="8068"/>
              <a:ext cx="398" cy="784"/>
              <a:chOff x="476" y="2989"/>
              <a:chExt cx="2146" cy="4756"/>
            </a:xfrm>
          </p:grpSpPr>
          <p:sp>
            <p:nvSpPr>
              <p:cNvPr id="138" name="Rectangles 137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39" name="Oval 138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140" name="Castle 1 Left"/>
            <p:cNvGrpSpPr/>
            <p:nvPr/>
          </p:nvGrpSpPr>
          <p:grpSpPr>
            <a:xfrm>
              <a:off x="6314" y="8027"/>
              <a:ext cx="398" cy="784"/>
              <a:chOff x="476" y="2989"/>
              <a:chExt cx="2146" cy="4756"/>
            </a:xfrm>
          </p:grpSpPr>
          <p:sp>
            <p:nvSpPr>
              <p:cNvPr id="141" name="Rectangles 140"/>
              <p:cNvSpPr/>
              <p:nvPr/>
            </p:nvSpPr>
            <p:spPr>
              <a:xfrm>
                <a:off x="476" y="2989"/>
                <a:ext cx="2146" cy="4756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>
                <a:off x="833" y="3486"/>
                <a:ext cx="1432" cy="1445"/>
              </a:xfrm>
              <a:prstGeom prst="ellipse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  <p:grpSp>
          <p:nvGrpSpPr>
            <p:cNvPr id="143" name="Castle 1 Middle"/>
            <p:cNvGrpSpPr/>
            <p:nvPr/>
          </p:nvGrpSpPr>
          <p:grpSpPr>
            <a:xfrm>
              <a:off x="4878" y="8141"/>
              <a:ext cx="843" cy="711"/>
              <a:chOff x="2646" y="4250"/>
              <a:chExt cx="2874" cy="3495"/>
            </a:xfrm>
          </p:grpSpPr>
          <p:sp>
            <p:nvSpPr>
              <p:cNvPr id="144" name="Rectangles 143"/>
              <p:cNvSpPr/>
              <p:nvPr/>
            </p:nvSpPr>
            <p:spPr>
              <a:xfrm>
                <a:off x="2646" y="4931"/>
                <a:ext cx="2875" cy="2814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5" name="Rectangles 144"/>
              <p:cNvSpPr/>
              <p:nvPr/>
            </p:nvSpPr>
            <p:spPr>
              <a:xfrm>
                <a:off x="2970" y="4262"/>
                <a:ext cx="551" cy="668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6" name="Rectangles 145"/>
              <p:cNvSpPr/>
              <p:nvPr/>
            </p:nvSpPr>
            <p:spPr>
              <a:xfrm>
                <a:off x="3869" y="4250"/>
                <a:ext cx="551" cy="668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7" name="Rectangles 146"/>
              <p:cNvSpPr/>
              <p:nvPr/>
            </p:nvSpPr>
            <p:spPr>
              <a:xfrm>
                <a:off x="4768" y="4263"/>
                <a:ext cx="551" cy="668"/>
              </a:xfrm>
              <a:prstGeom prst="rect">
                <a:avLst/>
              </a:prstGeom>
              <a:solidFill>
                <a:srgbClr val="FB6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  <p:sp>
            <p:nvSpPr>
              <p:cNvPr id="148" name="Round Same Side Corner Rectangle 147"/>
              <p:cNvSpPr/>
              <p:nvPr/>
            </p:nvSpPr>
            <p:spPr>
              <a:xfrm>
                <a:off x="3367" y="6523"/>
                <a:ext cx="1555" cy="1222"/>
              </a:xfrm>
              <a:prstGeom prst="round2SameRect">
                <a:avLst/>
              </a:prstGeom>
              <a:solidFill>
                <a:srgbClr val="5C800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en-US"/>
              </a:p>
            </p:txBody>
          </p:sp>
        </p:grpSp>
      </p:grpSp>
      <p:sp>
        <p:nvSpPr>
          <p:cNvPr id="149" name="Oval 148"/>
          <p:cNvSpPr/>
          <p:nvPr/>
        </p:nvSpPr>
        <p:spPr>
          <a:xfrm>
            <a:off x="1438275" y="211455"/>
            <a:ext cx="1099820" cy="1109345"/>
          </a:xfrm>
          <a:prstGeom prst="ellipse">
            <a:avLst/>
          </a:prstGeom>
          <a:solidFill>
            <a:srgbClr val="D6282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8000"/>
              <a:t>1</a:t>
            </a:r>
            <a:endParaRPr lang="en-US" sz="8000"/>
          </a:p>
        </p:txBody>
      </p:sp>
      <p:sp>
        <p:nvSpPr>
          <p:cNvPr id="150" name="Oval 149"/>
          <p:cNvSpPr/>
          <p:nvPr/>
        </p:nvSpPr>
        <p:spPr>
          <a:xfrm>
            <a:off x="5737860" y="307975"/>
            <a:ext cx="1099820" cy="1109345"/>
          </a:xfrm>
          <a:prstGeom prst="ellipse">
            <a:avLst/>
          </a:prstGeom>
          <a:solidFill>
            <a:srgbClr val="FBB02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8000"/>
              <a:t>2</a:t>
            </a:r>
            <a:endParaRPr lang="en-US" sz="8000"/>
          </a:p>
        </p:txBody>
      </p:sp>
      <p:sp>
        <p:nvSpPr>
          <p:cNvPr id="151" name="Oval 150"/>
          <p:cNvSpPr/>
          <p:nvPr/>
        </p:nvSpPr>
        <p:spPr>
          <a:xfrm>
            <a:off x="9966325" y="293370"/>
            <a:ext cx="1099820" cy="1109345"/>
          </a:xfrm>
          <a:prstGeom prst="ellipse">
            <a:avLst/>
          </a:prstGeom>
          <a:solidFill>
            <a:srgbClr val="8AC92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8000"/>
              <a:t>3</a:t>
            </a:r>
            <a:endParaRPr lang="en-US" sz="8000"/>
          </a:p>
        </p:txBody>
      </p:sp>
      <p:pic>
        <p:nvPicPr>
          <p:cNvPr id="152" name="WHEEL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rcRect l="29975" t="1479" r="29779" b="-30"/>
          <a:stretch>
            <a:fillRect/>
          </a:stretch>
        </p:blipFill>
        <p:spPr>
          <a:xfrm>
            <a:off x="11144885" y="5776595"/>
            <a:ext cx="1036320" cy="1051560"/>
          </a:xfrm>
          <a:prstGeom prst="ellipse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8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WHEEL"/>
          <p:cNvPicPr>
            <a:picLocks noChangeAspect="1"/>
          </p:cNvPicPr>
          <p:nvPr>
            <p:ph sz="half" idx="2"/>
          </p:nvPr>
        </p:nvPicPr>
        <p:blipFill>
          <a:blip r:embed="rId1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  <a:alpha val="0"/>
                </a:srgbClr>
              </a:clrTo>
            </a:clrChange>
          </a:blip>
          <a:srcRect l="29975" t="1479" r="29779" b="-30"/>
          <a:stretch>
            <a:fillRect/>
          </a:stretch>
        </p:blipFill>
        <p:spPr>
          <a:xfrm>
            <a:off x="1986915" y="107950"/>
            <a:ext cx="6754495" cy="6851650"/>
          </a:xfrm>
          <a:prstGeom prst="ellipse">
            <a:avLst/>
          </a:prstGeom>
        </p:spPr>
      </p:pic>
      <p:grpSp>
        <p:nvGrpSpPr>
          <p:cNvPr id="7" name="NUMBERS"/>
          <p:cNvGrpSpPr/>
          <p:nvPr/>
        </p:nvGrpSpPr>
        <p:grpSpPr>
          <a:xfrm>
            <a:off x="2066290" y="477520"/>
            <a:ext cx="6507480" cy="6136640"/>
            <a:chOff x="4406" y="752"/>
            <a:chExt cx="10248" cy="9664"/>
          </a:xfrm>
        </p:grpSpPr>
        <p:grpSp>
          <p:nvGrpSpPr>
            <p:cNvPr id="4" name="Group 3"/>
            <p:cNvGrpSpPr/>
            <p:nvPr/>
          </p:nvGrpSpPr>
          <p:grpSpPr>
            <a:xfrm>
              <a:off x="4406" y="752"/>
              <a:ext cx="10248" cy="9664"/>
              <a:chOff x="4406" y="752"/>
              <a:chExt cx="10248" cy="9664"/>
            </a:xfrm>
          </p:grpSpPr>
          <p:sp>
            <p:nvSpPr>
              <p:cNvPr id="10" name="Oval 9"/>
              <p:cNvSpPr/>
              <p:nvPr/>
            </p:nvSpPr>
            <p:spPr>
              <a:xfrm>
                <a:off x="9732" y="752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2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185" y="812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1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1456" y="2311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1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8452" y="8145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1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2359" y="5090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0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pic>
            <p:nvPicPr>
              <p:cNvPr id="101" name="Picture 100"/>
              <p:cNvPicPr/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747" y="6979"/>
                <a:ext cx="2163" cy="200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19" name="Oval 18"/>
              <p:cNvSpPr/>
              <p:nvPr/>
            </p:nvSpPr>
            <p:spPr>
              <a:xfrm>
                <a:off x="5855" y="7152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2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406" y="4981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1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142" y="2476"/>
                <a:ext cx="2295" cy="2271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r>
                  <a:rPr lang="en-US" sz="8000">
                    <a:latin typeface="ABeeZee" panose="02000000000000000000" charset="0"/>
                    <a:cs typeface="ABeeZee" panose="02000000000000000000" charset="0"/>
                  </a:rPr>
                  <a:t>0</a:t>
                </a:r>
                <a:endParaRPr lang="en-US" sz="8000">
                  <a:latin typeface="ABeeZee" panose="02000000000000000000" charset="0"/>
                  <a:cs typeface="ABeeZee" panose="02000000000000000000" charset="0"/>
                </a:endParaRPr>
              </a:p>
            </p:txBody>
          </p:sp>
        </p:grpSp>
        <p:sp>
          <p:nvSpPr>
            <p:cNvPr id="6" name="Oval 5"/>
            <p:cNvSpPr/>
            <p:nvPr/>
          </p:nvSpPr>
          <p:spPr>
            <a:xfrm>
              <a:off x="8321" y="4350"/>
              <a:ext cx="2557" cy="2430"/>
            </a:xfrm>
            <a:prstGeom prst="ellipse">
              <a:avLst/>
            </a:prstGeom>
            <a:solidFill>
              <a:srgbClr val="BDD7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en-US"/>
            </a:p>
          </p:txBody>
        </p:sp>
      </p:grpSp>
      <p:sp>
        <p:nvSpPr>
          <p:cNvPr id="9" name="SPINNER"/>
          <p:cNvSpPr/>
          <p:nvPr/>
        </p:nvSpPr>
        <p:spPr>
          <a:xfrm>
            <a:off x="5217795" y="2305050"/>
            <a:ext cx="330835" cy="2585720"/>
          </a:xfrm>
          <a:prstGeom prst="flowChartOffpageConnector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en-US"/>
          </a:p>
        </p:txBody>
      </p:sp>
      <p:sp>
        <p:nvSpPr>
          <p:cNvPr id="17" name="START"/>
          <p:cNvSpPr/>
          <p:nvPr/>
        </p:nvSpPr>
        <p:spPr>
          <a:xfrm>
            <a:off x="8994775" y="1919605"/>
            <a:ext cx="2876550" cy="285877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sz="7200">
                <a:sym typeface="Webdings" panose="05030102010509060703" charset="0"/>
              </a:rPr>
              <a:t></a:t>
            </a:r>
            <a:endParaRPr lang="en-US" sz="7200">
              <a:sym typeface="Webdings" panose="05030102010509060703" charset="0"/>
            </a:endParaRPr>
          </a:p>
        </p:txBody>
      </p:sp>
      <p:pic>
        <p:nvPicPr>
          <p:cNvPr id="42" name="Picture 41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9700" y="0"/>
            <a:ext cx="1593850" cy="15690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500"/>
                                  </p:stCondLst>
                                  <p:endCondLst>
                                    <p:cond evt="onNext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9" grpId="0" bldLvl="0" animBg="1"/>
      <p:bldP spid="9" grpId="1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1307</Words>
  <Application>WPS Presentation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SimSun</vt:lpstr>
      <vt:lpstr>Wingdings</vt:lpstr>
      <vt:lpstr>Ebrima</vt:lpstr>
      <vt:lpstr>ABeeZee</vt:lpstr>
      <vt:lpstr>Webdings</vt:lpstr>
      <vt:lpstr>Calibri</vt:lpstr>
      <vt:lpstr>Microsoft YaHei</vt:lpstr>
      <vt:lpstr>Arial Unicode MS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Talia Joi Moore</cp:lastModifiedBy>
  <cp:revision>28</cp:revision>
  <dcterms:created xsi:type="dcterms:W3CDTF">2023-04-26T06:29:00Z</dcterms:created>
  <dcterms:modified xsi:type="dcterms:W3CDTF">2023-06-07T07:25:54Z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69F441CFFCDC4A44A6B5A67E31C3F357</vt:lpwstr>
  </property>
  <property fmtid="{D5CDD505-2E9C-101B-9397-08002B2CF9AE}" pid="3" name="KSOProductBuildVer">
    <vt:lpwstr>1033-11.2.0.10447</vt:lpwstr>
  </property>
</Properties>
</file>