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0" r:id="rId4"/>
    <p:sldId id="261" r:id="rId5"/>
    <p:sldId id="262" r:id="rId6"/>
    <p:sldId id="269" r:id="rId7"/>
    <p:sldId id="263" r:id="rId8"/>
    <p:sldId id="266" r:id="rId9"/>
    <p:sldId id="264" r:id="rId10"/>
    <p:sldId id="258" r:id="rId11"/>
    <p:sldId id="267" r:id="rId12"/>
    <p:sldId id="268" r:id="rId13"/>
    <p:sldId id="275" r:id="rId14"/>
    <p:sldId id="272" r:id="rId15"/>
    <p:sldId id="271" r:id="rId16"/>
    <p:sldId id="265" r:id="rId17"/>
    <p:sldId id="274" r:id="rId18"/>
    <p:sldId id="270"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00"/>
    <a:srgbClr val="F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0" autoAdjust="0"/>
    <p:restoredTop sz="93792" autoAdjust="0"/>
  </p:normalViewPr>
  <p:slideViewPr>
    <p:cSldViewPr snapToGrid="0">
      <p:cViewPr varScale="1">
        <p:scale>
          <a:sx n="69" d="100"/>
          <a:sy n="69" d="100"/>
        </p:scale>
        <p:origin x="424" y="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71C89-28F2-4E17-9D82-A977269DEB20}" type="datetimeFigureOut">
              <a:rPr lang="en-US" smtClean="0"/>
              <a:t>4/15/2022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6F53C-BB80-4EFB-9F42-41E0CD2BD426}" type="slidenum">
              <a:rPr lang="en-US" smtClean="0"/>
              <a:t>‹#›</a:t>
            </a:fld>
            <a:endParaRPr lang="en-US"/>
          </a:p>
        </p:txBody>
      </p:sp>
    </p:spTree>
    <p:extLst>
      <p:ext uri="{BB962C8B-B14F-4D97-AF65-F5344CB8AC3E}">
        <p14:creationId xmlns:p14="http://schemas.microsoft.com/office/powerpoint/2010/main" val="233047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groups</a:t>
            </a:r>
            <a:r>
              <a:rPr lang="en-US" baseline="0" dirty="0"/>
              <a:t> of 3-5. Play rock paper scissors!</a:t>
            </a:r>
            <a:endParaRPr lang="en-US" dirty="0"/>
          </a:p>
        </p:txBody>
      </p:sp>
      <p:sp>
        <p:nvSpPr>
          <p:cNvPr id="4" name="Slide Number Placeholder 3"/>
          <p:cNvSpPr>
            <a:spLocks noGrp="1"/>
          </p:cNvSpPr>
          <p:nvPr>
            <p:ph type="sldNum" sz="quarter" idx="5"/>
          </p:nvPr>
        </p:nvSpPr>
        <p:spPr/>
        <p:txBody>
          <a:bodyPr/>
          <a:lstStyle/>
          <a:p>
            <a:fld id="{0CB6F53C-BB80-4EFB-9F42-41E0CD2BD426}" type="slidenum">
              <a:rPr lang="en-US" smtClean="0"/>
              <a:t>1</a:t>
            </a:fld>
            <a:endParaRPr lang="en-US"/>
          </a:p>
        </p:txBody>
      </p:sp>
    </p:spTree>
    <p:extLst>
      <p:ext uri="{BB962C8B-B14F-4D97-AF65-F5344CB8AC3E}">
        <p14:creationId xmlns:p14="http://schemas.microsoft.com/office/powerpoint/2010/main" val="3265755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en-US" altLang="ja-JP" sz="1200" kern="1200" dirty="0" smtClean="0">
                <a:solidFill>
                  <a:schemeClr val="tx1"/>
                </a:solidFill>
                <a:effectLst/>
                <a:latin typeface="+mn-lt"/>
                <a:ea typeface="+mn-ea"/>
                <a:cs typeface="+mn-cs"/>
              </a:rPr>
              <a:t>CALCULATING SCORE.</a:t>
            </a:r>
            <a:r>
              <a:rPr lang="en-US" altLang="ja-JP" sz="1200" kern="1200" baseline="0" dirty="0" smtClean="0">
                <a:solidFill>
                  <a:schemeClr val="tx1"/>
                </a:solidFill>
                <a:effectLst/>
                <a:latin typeface="+mn-lt"/>
                <a:ea typeface="+mn-ea"/>
                <a:cs typeface="+mn-cs"/>
              </a:rPr>
              <a:t> This is at the bottom of their worksheet.</a:t>
            </a:r>
          </a:p>
          <a:p>
            <a:pPr lvl="0"/>
            <a:r>
              <a:rPr lang="en-US" altLang="ja-JP" sz="1200" kern="1200" dirty="0" smtClean="0">
                <a:solidFill>
                  <a:schemeClr val="tx1"/>
                </a:solidFill>
                <a:effectLst/>
                <a:latin typeface="+mn-lt"/>
                <a:ea typeface="+mn-ea"/>
                <a:cs typeface="+mn-cs"/>
              </a:rPr>
              <a:t>Each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is one point.</a:t>
            </a:r>
            <a:endParaRPr lang="ja-JP" altLang="ja-JP" sz="1200" kern="1200" dirty="0" smtClean="0">
              <a:solidFill>
                <a:schemeClr val="tx1"/>
              </a:solidFill>
              <a:effectLst/>
              <a:latin typeface="+mn-lt"/>
              <a:ea typeface="+mn-ea"/>
              <a:cs typeface="+mn-cs"/>
            </a:endParaRPr>
          </a:p>
          <a:p>
            <a:pPr lvl="0"/>
            <a:r>
              <a:rPr lang="en-US" altLang="ja-JP" sz="1200" kern="1200" dirty="0" smtClean="0">
                <a:solidFill>
                  <a:schemeClr val="tx1"/>
                </a:solidFill>
                <a:effectLst/>
                <a:latin typeface="+mn-lt"/>
                <a:ea typeface="+mn-ea"/>
                <a:cs typeface="+mn-cs"/>
              </a:rPr>
              <a:t>If they get 3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of the same type, they get 3 extra points.</a:t>
            </a:r>
            <a:endParaRPr lang="ja-JP" altLang="ja-JP" sz="1200" kern="1200" dirty="0" smtClean="0">
              <a:solidFill>
                <a:schemeClr val="tx1"/>
              </a:solidFill>
              <a:effectLst/>
              <a:latin typeface="+mn-lt"/>
              <a:ea typeface="+mn-ea"/>
              <a:cs typeface="+mn-cs"/>
            </a:endParaRPr>
          </a:p>
          <a:p>
            <a:pPr lvl="0"/>
            <a:r>
              <a:rPr lang="en-US" altLang="ja-JP" sz="1200" kern="1200" dirty="0" smtClean="0">
                <a:solidFill>
                  <a:schemeClr val="tx1"/>
                </a:solidFill>
                <a:effectLst/>
                <a:latin typeface="+mn-lt"/>
                <a:ea typeface="+mn-ea"/>
                <a:cs typeface="+mn-cs"/>
              </a:rPr>
              <a:t>If they get a set of 6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(one of each type), they get 6 extra points.</a:t>
            </a:r>
            <a:endParaRPr lang="ja-JP" altLang="ja-JP" sz="1200" kern="1200" dirty="0" smtClean="0">
              <a:solidFill>
                <a:schemeClr val="tx1"/>
              </a:solidFill>
              <a:effectLst/>
              <a:latin typeface="+mn-lt"/>
              <a:ea typeface="+mn-ea"/>
              <a:cs typeface="+mn-cs"/>
            </a:endParaRP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10</a:t>
            </a:fld>
            <a:endParaRPr lang="en-US"/>
          </a:p>
        </p:txBody>
      </p:sp>
    </p:spTree>
    <p:extLst>
      <p:ext uri="{BB962C8B-B14F-4D97-AF65-F5344CB8AC3E}">
        <p14:creationId xmlns:p14="http://schemas.microsoft.com/office/powerpoint/2010/main" val="3525621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If it’s too difficult for them to make a sentence with the “</a:t>
            </a:r>
            <a:r>
              <a:rPr lang="en-US" altLang="ja-JP" sz="1200" kern="1200" dirty="0" err="1" smtClean="0">
                <a:solidFill>
                  <a:schemeClr val="tx1"/>
                </a:solidFill>
                <a:effectLst/>
                <a:latin typeface="+mn-lt"/>
                <a:ea typeface="+mn-ea"/>
                <a:cs typeface="+mn-cs"/>
              </a:rPr>
              <a:t>pokeball</a:t>
            </a:r>
            <a:r>
              <a:rPr lang="en-US" altLang="ja-JP" sz="1200" kern="1200" dirty="0" smtClean="0">
                <a:solidFill>
                  <a:schemeClr val="tx1"/>
                </a:solidFill>
                <a:effectLst/>
                <a:latin typeface="+mn-lt"/>
                <a:ea typeface="+mn-ea"/>
                <a:cs typeface="+mn-cs"/>
              </a:rPr>
              <a:t>” word, they can trade it for a new word, but only three times. The worksheet has a place where the JTE/ALT can mark each time they traded.</a:t>
            </a:r>
            <a:endParaRPr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11</a:t>
            </a:fld>
            <a:endParaRPr lang="en-US"/>
          </a:p>
        </p:txBody>
      </p:sp>
    </p:spTree>
    <p:extLst>
      <p:ext uri="{BB962C8B-B14F-4D97-AF65-F5344CB8AC3E}">
        <p14:creationId xmlns:p14="http://schemas.microsoft.com/office/powerpoint/2010/main" val="4252622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This is just to remind yourself to check for</a:t>
            </a:r>
            <a:r>
              <a:rPr kumimoji="1" lang="en-US" altLang="ja-JP" baseline="0" dirty="0" smtClean="0"/>
              <a:t> understanding!</a:t>
            </a:r>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12</a:t>
            </a:fld>
            <a:endParaRPr lang="en-US"/>
          </a:p>
        </p:txBody>
      </p:sp>
    </p:spTree>
    <p:extLst>
      <p:ext uri="{BB962C8B-B14F-4D97-AF65-F5344CB8AC3E}">
        <p14:creationId xmlns:p14="http://schemas.microsoft.com/office/powerpoint/2010/main" val="1743914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 this slide up during play, as it will tell the students which adjectives to use for which</a:t>
            </a:r>
            <a:r>
              <a:rPr lang="en-US" baseline="0" dirty="0" smtClean="0"/>
              <a:t> “stat” on the </a:t>
            </a:r>
            <a:r>
              <a:rPr lang="en-US" baseline="0" dirty="0" err="1" smtClean="0"/>
              <a:t>Pokemon</a:t>
            </a:r>
            <a:r>
              <a:rPr lang="en-US" baseline="0" dirty="0" smtClean="0"/>
              <a:t> card.</a:t>
            </a:r>
          </a:p>
          <a:p>
            <a:endParaRPr lang="en-US" baseline="0" dirty="0"/>
          </a:p>
          <a:p>
            <a:r>
              <a:rPr lang="en-US" baseline="0" dirty="0" smtClean="0"/>
              <a:t>During play, once one team has assembled 6 </a:t>
            </a:r>
            <a:r>
              <a:rPr lang="en-US" baseline="0" dirty="0" err="1" smtClean="0"/>
              <a:t>pokemon</a:t>
            </a:r>
            <a:r>
              <a:rPr lang="en-US" baseline="0" dirty="0" smtClean="0"/>
              <a:t>, advance to the next slide.</a:t>
            </a:r>
          </a:p>
        </p:txBody>
      </p:sp>
      <p:sp>
        <p:nvSpPr>
          <p:cNvPr id="4" name="Slide Number Placeholder 3"/>
          <p:cNvSpPr>
            <a:spLocks noGrp="1"/>
          </p:cNvSpPr>
          <p:nvPr>
            <p:ph type="sldNum" sz="quarter" idx="5"/>
          </p:nvPr>
        </p:nvSpPr>
        <p:spPr/>
        <p:txBody>
          <a:bodyPr/>
          <a:lstStyle/>
          <a:p>
            <a:fld id="{0CB6F53C-BB80-4EFB-9F42-41E0CD2BD426}" type="slidenum">
              <a:rPr lang="en-US" smtClean="0"/>
              <a:t>13</a:t>
            </a:fld>
            <a:endParaRPr lang="en-US"/>
          </a:p>
        </p:txBody>
      </p:sp>
    </p:spTree>
    <p:extLst>
      <p:ext uri="{BB962C8B-B14F-4D97-AF65-F5344CB8AC3E}">
        <p14:creationId xmlns:p14="http://schemas.microsoft.com/office/powerpoint/2010/main" val="1654541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Once a group has assembled a complete “team” of 6 </a:t>
            </a:r>
            <a:r>
              <a:rPr kumimoji="1" lang="en-US" altLang="ja-JP" dirty="0" err="1" smtClean="0"/>
              <a:t>Pokemon</a:t>
            </a:r>
            <a:r>
              <a:rPr kumimoji="1" lang="en-US" altLang="ja-JP" dirty="0" smtClean="0"/>
              <a:t>, they can try to</a:t>
            </a:r>
            <a:r>
              <a:rPr kumimoji="1" lang="en-US" altLang="ja-JP" baseline="0" dirty="0" smtClean="0"/>
              <a:t> catch…</a:t>
            </a:r>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14</a:t>
            </a:fld>
            <a:endParaRPr lang="en-US"/>
          </a:p>
        </p:txBody>
      </p:sp>
    </p:spTree>
    <p:extLst>
      <p:ext uri="{BB962C8B-B14F-4D97-AF65-F5344CB8AC3E}">
        <p14:creationId xmlns:p14="http://schemas.microsoft.com/office/powerpoint/2010/main" val="3844783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 LEGENDARY</a:t>
            </a:r>
            <a:r>
              <a:rPr kumimoji="1" lang="en-US" altLang="ja-JP" baseline="0" dirty="0" smtClean="0"/>
              <a:t> </a:t>
            </a:r>
            <a:r>
              <a:rPr kumimoji="1" lang="en-US" altLang="ja-JP" baseline="0" dirty="0" err="1" smtClean="0"/>
              <a:t>Pokemon</a:t>
            </a:r>
            <a:r>
              <a:rPr kumimoji="1" lang="en-US" altLang="ja-JP" baseline="0" dirty="0" smtClean="0"/>
              <a:t>.</a:t>
            </a:r>
          </a:p>
          <a:p>
            <a:endParaRPr kumimoji="1" lang="en-US" altLang="ja-JP" baseline="0" dirty="0" smtClean="0"/>
          </a:p>
          <a:p>
            <a:pPr lvl="0"/>
            <a:r>
              <a:rPr lang="en-US" altLang="ja-JP" sz="1200" kern="1200" dirty="0" smtClean="0">
                <a:solidFill>
                  <a:schemeClr val="tx1"/>
                </a:solidFill>
                <a:effectLst/>
                <a:latin typeface="+mn-lt"/>
                <a:ea typeface="+mn-ea"/>
                <a:cs typeface="+mn-cs"/>
              </a:rPr>
              <a:t>They first must discard a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If they roll 4/5/6, they can “catch” a legendary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to win 5 extra points. The legendary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also have a “type,” which of course contributes to their overall score.</a:t>
            </a:r>
          </a:p>
          <a:p>
            <a:pPr lvl="0"/>
            <a:endParaRPr lang="ja-JP" altLang="ja-JP" sz="1200" kern="1200" dirty="0" smtClean="0">
              <a:solidFill>
                <a:schemeClr val="tx1"/>
              </a:solidFill>
              <a:effectLst/>
              <a:latin typeface="+mn-lt"/>
              <a:ea typeface="+mn-ea"/>
              <a:cs typeface="+mn-cs"/>
            </a:endParaRPr>
          </a:p>
          <a:p>
            <a:pPr lvl="0"/>
            <a:r>
              <a:rPr lang="en-US" altLang="ja-JP" sz="1200" kern="1200" dirty="0" smtClean="0">
                <a:solidFill>
                  <a:schemeClr val="tx1"/>
                </a:solidFill>
                <a:effectLst/>
                <a:latin typeface="+mn-lt"/>
                <a:ea typeface="+mn-ea"/>
                <a:cs typeface="+mn-cs"/>
              </a:rPr>
              <a:t>If they fail, they can still take ONE normal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card from the pile (not two).</a:t>
            </a:r>
            <a:endParaRPr lang="ja-JP" altLang="ja-JP" sz="1200" kern="1200" dirty="0" smtClean="0">
              <a:solidFill>
                <a:schemeClr val="tx1"/>
              </a:solidFill>
              <a:effectLst/>
              <a:latin typeface="+mn-lt"/>
              <a:ea typeface="+mn-ea"/>
              <a:cs typeface="+mn-cs"/>
            </a:endParaRPr>
          </a:p>
          <a:p>
            <a:pPr lvl="0"/>
            <a:r>
              <a:rPr lang="en-US" altLang="ja-JP" sz="1200" kern="1200" dirty="0" smtClean="0">
                <a:solidFill>
                  <a:schemeClr val="tx1"/>
                </a:solidFill>
                <a:effectLst/>
                <a:latin typeface="+mn-lt"/>
                <a:ea typeface="+mn-ea"/>
                <a:cs typeface="+mn-cs"/>
              </a:rPr>
              <a:t>They should STILL take a </a:t>
            </a:r>
            <a:r>
              <a:rPr lang="en-US" altLang="ja-JP" sz="1200" kern="1200" dirty="0" err="1" smtClean="0">
                <a:solidFill>
                  <a:schemeClr val="tx1"/>
                </a:solidFill>
                <a:effectLst/>
                <a:latin typeface="+mn-lt"/>
                <a:ea typeface="+mn-ea"/>
                <a:cs typeface="+mn-cs"/>
              </a:rPr>
              <a:t>pokeBALL</a:t>
            </a:r>
            <a:r>
              <a:rPr lang="en-US" altLang="ja-JP" sz="1200" kern="1200" dirty="0" smtClean="0">
                <a:solidFill>
                  <a:schemeClr val="tx1"/>
                </a:solidFill>
                <a:effectLst/>
                <a:latin typeface="+mn-lt"/>
                <a:ea typeface="+mn-ea"/>
                <a:cs typeface="+mn-cs"/>
              </a:rPr>
              <a:t> card, no matter what</a:t>
            </a:r>
            <a:endParaRPr lang="ja-JP" altLang="ja-JP" sz="1200" kern="1200" dirty="0" smtClean="0">
              <a:solidFill>
                <a:schemeClr val="tx1"/>
              </a:solidFill>
              <a:effectLst/>
              <a:latin typeface="+mn-lt"/>
              <a:ea typeface="+mn-ea"/>
              <a:cs typeface="+mn-cs"/>
            </a:endParaRPr>
          </a:p>
          <a:p>
            <a:endParaRPr kumimoji="1" lang="en-US" altLang="ja-JP" dirty="0" smtClean="0"/>
          </a:p>
          <a:p>
            <a:r>
              <a:rPr kumimoji="1" lang="en-US" altLang="ja-JP" dirty="0" smtClean="0"/>
              <a:t>DURING PLAY</a:t>
            </a:r>
            <a:r>
              <a:rPr kumimoji="1" lang="en-US" altLang="ja-JP" baseline="0" dirty="0" smtClean="0"/>
              <a:t> continue to the next slide to show the “stats adjectives” again.</a:t>
            </a:r>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15</a:t>
            </a:fld>
            <a:endParaRPr lang="en-US"/>
          </a:p>
        </p:txBody>
      </p:sp>
    </p:spTree>
    <p:extLst>
      <p:ext uri="{BB962C8B-B14F-4D97-AF65-F5344CB8AC3E}">
        <p14:creationId xmlns:p14="http://schemas.microsoft.com/office/powerpoint/2010/main" val="3243987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you’re about 5 minutes out from the end of your time, it’s time to wrap up the game and calculate score. Go to the next slide to review how to calculate score, then go around and check they’re doing it correctly.</a:t>
            </a:r>
            <a:endParaRPr lang="en-US" dirty="0"/>
          </a:p>
        </p:txBody>
      </p:sp>
      <p:sp>
        <p:nvSpPr>
          <p:cNvPr id="4" name="Slide Number Placeholder 3"/>
          <p:cNvSpPr>
            <a:spLocks noGrp="1"/>
          </p:cNvSpPr>
          <p:nvPr>
            <p:ph type="sldNum" sz="quarter" idx="5"/>
          </p:nvPr>
        </p:nvSpPr>
        <p:spPr/>
        <p:txBody>
          <a:bodyPr/>
          <a:lstStyle/>
          <a:p>
            <a:fld id="{0CB6F53C-BB80-4EFB-9F42-41E0CD2BD426}" type="slidenum">
              <a:rPr lang="en-US" smtClean="0"/>
              <a:t>16</a:t>
            </a:fld>
            <a:endParaRPr lang="en-US"/>
          </a:p>
        </p:txBody>
      </p:sp>
    </p:spTree>
    <p:extLst>
      <p:ext uri="{BB962C8B-B14F-4D97-AF65-F5344CB8AC3E}">
        <p14:creationId xmlns:p14="http://schemas.microsoft.com/office/powerpoint/2010/main" val="171346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6F53C-BB80-4EFB-9F42-41E0CD2BD426}" type="slidenum">
              <a:rPr lang="en-US" smtClean="0"/>
              <a:t>18</a:t>
            </a:fld>
            <a:endParaRPr lang="en-US"/>
          </a:p>
        </p:txBody>
      </p:sp>
    </p:spTree>
    <p:extLst>
      <p:ext uri="{BB962C8B-B14F-4D97-AF65-F5344CB8AC3E}">
        <p14:creationId xmlns:p14="http://schemas.microsoft.com/office/powerpoint/2010/main" val="4196869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6F53C-BB80-4EFB-9F42-41E0CD2BD426}" type="slidenum">
              <a:rPr lang="en-US" smtClean="0"/>
              <a:t>2</a:t>
            </a:fld>
            <a:endParaRPr lang="en-US"/>
          </a:p>
        </p:txBody>
      </p:sp>
    </p:spTree>
    <p:extLst>
      <p:ext uri="{BB962C8B-B14F-4D97-AF65-F5344CB8AC3E}">
        <p14:creationId xmlns:p14="http://schemas.microsoft.com/office/powerpoint/2010/main" val="383315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Each group starts with three cards (two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cards, one “</a:t>
            </a:r>
            <a:r>
              <a:rPr lang="en-US" altLang="ja-JP" sz="1200" kern="1200" dirty="0" err="1" smtClean="0">
                <a:solidFill>
                  <a:schemeClr val="tx1"/>
                </a:solidFill>
                <a:effectLst/>
                <a:latin typeface="+mn-lt"/>
                <a:ea typeface="+mn-ea"/>
                <a:cs typeface="+mn-cs"/>
              </a:rPr>
              <a:t>pokeball</a:t>
            </a:r>
            <a:r>
              <a:rPr lang="en-US" altLang="ja-JP" sz="1200" kern="1200" dirty="0" smtClean="0">
                <a:solidFill>
                  <a:schemeClr val="tx1"/>
                </a:solidFill>
                <a:effectLst/>
                <a:latin typeface="+mn-lt"/>
                <a:ea typeface="+mn-ea"/>
                <a:cs typeface="+mn-cs"/>
              </a:rPr>
              <a:t> card”), </a:t>
            </a:r>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3</a:t>
            </a:fld>
            <a:endParaRPr lang="en-US"/>
          </a:p>
        </p:txBody>
      </p:sp>
    </p:spTree>
    <p:extLst>
      <p:ext uri="{BB962C8B-B14F-4D97-AF65-F5344CB8AC3E}">
        <p14:creationId xmlns:p14="http://schemas.microsoft.com/office/powerpoint/2010/main" val="191858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they turn them over and have to write a sentence comparing the two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and then a sentence using the word on the “</a:t>
            </a:r>
            <a:r>
              <a:rPr lang="en-US" altLang="ja-JP" sz="1200" kern="1200" dirty="0" err="1" smtClean="0">
                <a:solidFill>
                  <a:schemeClr val="tx1"/>
                </a:solidFill>
                <a:effectLst/>
                <a:latin typeface="+mn-lt"/>
                <a:ea typeface="+mn-ea"/>
                <a:cs typeface="+mn-cs"/>
              </a:rPr>
              <a:t>pokeball</a:t>
            </a:r>
            <a:r>
              <a:rPr lang="en-US" altLang="ja-JP" sz="1200" kern="1200" dirty="0" smtClean="0">
                <a:solidFill>
                  <a:schemeClr val="tx1"/>
                </a:solidFill>
                <a:effectLst/>
                <a:latin typeface="+mn-lt"/>
                <a:ea typeface="+mn-ea"/>
                <a:cs typeface="+mn-cs"/>
              </a:rPr>
              <a:t> card” (any topic).</a:t>
            </a:r>
            <a:endParaRPr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4</a:t>
            </a:fld>
            <a:endParaRPr lang="en-US"/>
          </a:p>
        </p:txBody>
      </p:sp>
    </p:spTree>
    <p:extLst>
      <p:ext uri="{BB962C8B-B14F-4D97-AF65-F5344CB8AC3E}">
        <p14:creationId xmlns:p14="http://schemas.microsoft.com/office/powerpoint/2010/main" val="1749090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Once they finish, one student can take their worksheet + a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they don’t want </a:t>
            </a:r>
            <a:r>
              <a:rPr lang="en-US" altLang="ja-JP" sz="1200" kern="1200" smtClean="0">
                <a:solidFill>
                  <a:schemeClr val="tx1"/>
                </a:solidFill>
                <a:effectLst/>
                <a:latin typeface="+mn-lt"/>
                <a:ea typeface="+mn-ea"/>
                <a:cs typeface="+mn-cs"/>
              </a:rPr>
              <a:t>to the</a:t>
            </a:r>
            <a:r>
              <a:rPr lang="en-US" altLang="ja-JP" sz="1200" kern="1200" baseline="0" smtClean="0">
                <a:solidFill>
                  <a:schemeClr val="tx1"/>
                </a:solidFill>
                <a:effectLst/>
                <a:latin typeface="+mn-lt"/>
                <a:ea typeface="+mn-ea"/>
                <a:cs typeface="+mn-cs"/>
              </a:rPr>
              <a:t> JTE or ALT</a:t>
            </a:r>
            <a:r>
              <a:rPr lang="en-US" altLang="ja-JP" sz="1200" kern="1200" smtClean="0">
                <a:solidFill>
                  <a:schemeClr val="tx1"/>
                </a:solidFill>
                <a:effectLst/>
                <a:latin typeface="+mn-lt"/>
                <a:ea typeface="+mn-ea"/>
                <a:cs typeface="+mn-cs"/>
              </a:rPr>
              <a:t>. </a:t>
            </a:r>
            <a:r>
              <a:rPr lang="en-US" altLang="ja-JP" sz="1200" kern="1200" dirty="0" smtClean="0">
                <a:solidFill>
                  <a:schemeClr val="tx1"/>
                </a:solidFill>
                <a:effectLst/>
                <a:latin typeface="+mn-lt"/>
                <a:ea typeface="+mn-ea"/>
                <a:cs typeface="+mn-cs"/>
              </a:rPr>
              <a:t>If their sentences were okay…</a:t>
            </a:r>
            <a:endParaRPr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5</a:t>
            </a:fld>
            <a:endParaRPr lang="en-US"/>
          </a:p>
        </p:txBody>
      </p:sp>
    </p:spTree>
    <p:extLst>
      <p:ext uri="{BB962C8B-B14F-4D97-AF65-F5344CB8AC3E}">
        <p14:creationId xmlns:p14="http://schemas.microsoft.com/office/powerpoint/2010/main" val="390817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 they can discard the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and take two new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and one new “</a:t>
            </a:r>
            <a:r>
              <a:rPr lang="en-US" altLang="ja-JP" sz="1200" kern="1200" dirty="0" err="1" smtClean="0">
                <a:solidFill>
                  <a:schemeClr val="tx1"/>
                </a:solidFill>
                <a:effectLst/>
                <a:latin typeface="+mn-lt"/>
                <a:ea typeface="+mn-ea"/>
                <a:cs typeface="+mn-cs"/>
              </a:rPr>
              <a:t>pokeball</a:t>
            </a:r>
            <a:r>
              <a:rPr lang="en-US" altLang="ja-JP" sz="1200" kern="1200" dirty="0" smtClean="0">
                <a:solidFill>
                  <a:schemeClr val="tx1"/>
                </a:solidFill>
                <a:effectLst/>
                <a:latin typeface="+mn-lt"/>
                <a:ea typeface="+mn-ea"/>
                <a:cs typeface="+mn-cs"/>
              </a:rPr>
              <a:t> card”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[So they have to make choices, and their deck grows little by little.]</a:t>
            </a:r>
            <a:endParaRPr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6</a:t>
            </a:fld>
            <a:endParaRPr lang="en-US"/>
          </a:p>
        </p:txBody>
      </p:sp>
    </p:spTree>
    <p:extLst>
      <p:ext uri="{BB962C8B-B14F-4D97-AF65-F5344CB8AC3E}">
        <p14:creationId xmlns:p14="http://schemas.microsoft.com/office/powerpoint/2010/main" val="3208955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200" dirty="0" smtClean="0">
                <a:solidFill>
                  <a:schemeClr val="tx1"/>
                </a:solidFill>
                <a:effectLst/>
                <a:latin typeface="+mn-lt"/>
                <a:ea typeface="+mn-ea"/>
                <a:cs typeface="+mn-cs"/>
              </a:rPr>
              <a:t>OR their other option is to trade. If they roll the dice and get 4/5/6 they can force a trade with another team. (I didn’t get to try this </a:t>
            </a:r>
            <a:r>
              <a:rPr lang="en-US" altLang="ja-JP" sz="1200" kern="1200" dirty="0" err="1" smtClean="0">
                <a:solidFill>
                  <a:schemeClr val="tx1"/>
                </a:solidFill>
                <a:effectLst/>
                <a:latin typeface="+mn-lt"/>
                <a:ea typeface="+mn-ea"/>
                <a:cs typeface="+mn-cs"/>
              </a:rPr>
              <a:t>bc</a:t>
            </a:r>
            <a:r>
              <a:rPr lang="en-US" altLang="ja-JP" sz="1200" kern="1200" dirty="0" smtClean="0">
                <a:solidFill>
                  <a:schemeClr val="tx1"/>
                </a:solidFill>
                <a:effectLst/>
                <a:latin typeface="+mn-lt"/>
                <a:ea typeface="+mn-ea"/>
                <a:cs typeface="+mn-cs"/>
              </a:rPr>
              <a:t> of social distancing)</a:t>
            </a:r>
            <a:endParaRPr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7</a:t>
            </a:fld>
            <a:endParaRPr lang="en-US"/>
          </a:p>
        </p:txBody>
      </p:sp>
    </p:spTree>
    <p:extLst>
      <p:ext uri="{BB962C8B-B14F-4D97-AF65-F5344CB8AC3E}">
        <p14:creationId xmlns:p14="http://schemas.microsoft.com/office/powerpoint/2010/main" val="1686752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Student goes back</a:t>
            </a:r>
            <a:r>
              <a:rPr kumimoji="1" lang="en-US" altLang="ja-JP" baseline="0" dirty="0" smtClean="0"/>
              <a:t> to the group, then the next student will be the one to get their worksheet checked by the teacher. Continue like this until the end of class.</a:t>
            </a:r>
          </a:p>
          <a:p>
            <a:r>
              <a:rPr kumimoji="1" lang="en-US" altLang="ja-JP" baseline="0" dirty="0" smtClean="0"/>
              <a:t>Every student in the group has to write everything every time. Make it clear that if they only write the sentence they’re in charge of showing to the teacher, they won’t get anything. The whole group needs to write everything.</a:t>
            </a:r>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8</a:t>
            </a:fld>
            <a:endParaRPr lang="en-US"/>
          </a:p>
        </p:txBody>
      </p:sp>
    </p:spTree>
    <p:extLst>
      <p:ext uri="{BB962C8B-B14F-4D97-AF65-F5344CB8AC3E}">
        <p14:creationId xmlns:p14="http://schemas.microsoft.com/office/powerpoint/2010/main" val="369950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en-US" altLang="ja-JP" sz="1200" kern="1200" dirty="0" smtClean="0">
                <a:solidFill>
                  <a:schemeClr val="tx1"/>
                </a:solidFill>
                <a:effectLst/>
                <a:latin typeface="+mn-lt"/>
                <a:ea typeface="+mn-ea"/>
                <a:cs typeface="+mn-cs"/>
              </a:rPr>
              <a:t>CALCULATING SCORE.</a:t>
            </a:r>
            <a:r>
              <a:rPr lang="en-US" altLang="ja-JP" sz="1200" kern="1200" baseline="0" dirty="0" smtClean="0">
                <a:solidFill>
                  <a:schemeClr val="tx1"/>
                </a:solidFill>
                <a:effectLst/>
                <a:latin typeface="+mn-lt"/>
                <a:ea typeface="+mn-ea"/>
                <a:cs typeface="+mn-cs"/>
              </a:rPr>
              <a:t> This is at the bottom of their worksheet.</a:t>
            </a:r>
          </a:p>
          <a:p>
            <a:pPr lvl="0"/>
            <a:r>
              <a:rPr lang="en-US" altLang="ja-JP" sz="1200" kern="1200" dirty="0" smtClean="0">
                <a:solidFill>
                  <a:schemeClr val="tx1"/>
                </a:solidFill>
                <a:effectLst/>
                <a:latin typeface="+mn-lt"/>
                <a:ea typeface="+mn-ea"/>
                <a:cs typeface="+mn-cs"/>
              </a:rPr>
              <a:t>Each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is one point.</a:t>
            </a:r>
            <a:endParaRPr lang="ja-JP" altLang="ja-JP" sz="1200" kern="1200" dirty="0" smtClean="0">
              <a:solidFill>
                <a:schemeClr val="tx1"/>
              </a:solidFill>
              <a:effectLst/>
              <a:latin typeface="+mn-lt"/>
              <a:ea typeface="+mn-ea"/>
              <a:cs typeface="+mn-cs"/>
            </a:endParaRPr>
          </a:p>
          <a:p>
            <a:pPr lvl="0"/>
            <a:r>
              <a:rPr lang="en-US" altLang="ja-JP" sz="1200" kern="1200" dirty="0" smtClean="0">
                <a:solidFill>
                  <a:schemeClr val="tx1"/>
                </a:solidFill>
                <a:effectLst/>
                <a:latin typeface="+mn-lt"/>
                <a:ea typeface="+mn-ea"/>
                <a:cs typeface="+mn-cs"/>
              </a:rPr>
              <a:t>If they get 3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of the same type, they get 3 extra points.</a:t>
            </a:r>
            <a:endParaRPr lang="ja-JP" altLang="ja-JP" sz="1200" kern="1200" dirty="0" smtClean="0">
              <a:solidFill>
                <a:schemeClr val="tx1"/>
              </a:solidFill>
              <a:effectLst/>
              <a:latin typeface="+mn-lt"/>
              <a:ea typeface="+mn-ea"/>
              <a:cs typeface="+mn-cs"/>
            </a:endParaRPr>
          </a:p>
          <a:p>
            <a:pPr lvl="0"/>
            <a:r>
              <a:rPr lang="en-US" altLang="ja-JP" sz="1200" kern="1200" dirty="0" smtClean="0">
                <a:solidFill>
                  <a:schemeClr val="tx1"/>
                </a:solidFill>
                <a:effectLst/>
                <a:latin typeface="+mn-lt"/>
                <a:ea typeface="+mn-ea"/>
                <a:cs typeface="+mn-cs"/>
              </a:rPr>
              <a:t>If they get a set of 6 </a:t>
            </a:r>
            <a:r>
              <a:rPr lang="en-US" altLang="ja-JP" sz="1200" kern="1200" dirty="0" err="1" smtClean="0">
                <a:solidFill>
                  <a:schemeClr val="tx1"/>
                </a:solidFill>
                <a:effectLst/>
                <a:latin typeface="+mn-lt"/>
                <a:ea typeface="+mn-ea"/>
                <a:cs typeface="+mn-cs"/>
              </a:rPr>
              <a:t>pokemon</a:t>
            </a:r>
            <a:r>
              <a:rPr lang="en-US" altLang="ja-JP" sz="1200" kern="1200" dirty="0" smtClean="0">
                <a:solidFill>
                  <a:schemeClr val="tx1"/>
                </a:solidFill>
                <a:effectLst/>
                <a:latin typeface="+mn-lt"/>
                <a:ea typeface="+mn-ea"/>
                <a:cs typeface="+mn-cs"/>
              </a:rPr>
              <a:t> (one of each type), they get 6 extra points.</a:t>
            </a:r>
            <a:endParaRPr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0CB6F53C-BB80-4EFB-9F42-41E0CD2BD426}" type="slidenum">
              <a:rPr lang="en-US" smtClean="0"/>
              <a:t>9</a:t>
            </a:fld>
            <a:endParaRPr lang="en-US"/>
          </a:p>
        </p:txBody>
      </p:sp>
    </p:spTree>
    <p:extLst>
      <p:ext uri="{BB962C8B-B14F-4D97-AF65-F5344CB8AC3E}">
        <p14:creationId xmlns:p14="http://schemas.microsoft.com/office/powerpoint/2010/main" val="276115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136201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4382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3766121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1018077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52295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ue">
    <p:bg>
      <p:bgPr>
        <a:gradFill>
          <a:gsLst>
            <a:gs pos="100000">
              <a:schemeClr val="accent1">
                <a:lumMod val="50000"/>
              </a:schemeClr>
            </a:gs>
            <a:gs pos="0">
              <a:schemeClr val="accent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38355"/>
            <a:ext cx="10515600" cy="4358947"/>
          </a:xfrm>
        </p:spPr>
        <p:txBody>
          <a:bodyPr/>
          <a:lstStyle>
            <a:lvl1pPr algn="ctr">
              <a:defRPr>
                <a:solidFill>
                  <a:schemeClr val="bg1"/>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51553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rrect Answer">
    <p:bg>
      <p:bgPr>
        <a:gradFill>
          <a:gsLst>
            <a:gs pos="100000">
              <a:schemeClr val="accent1">
                <a:lumMod val="50000"/>
              </a:schemeClr>
            </a:gs>
            <a:gs pos="0">
              <a:schemeClr val="accent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4759768"/>
          </a:xfrm>
        </p:spPr>
        <p:txBody>
          <a:bodyPr/>
          <a:lstStyle>
            <a:lvl1pPr algn="ctr">
              <a:defRPr>
                <a:solidFill>
                  <a:schemeClr val="bg1"/>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390613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200793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372399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57404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282650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298231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0DB7072-83EC-49FD-BF25-014AEC225A55}" type="datetimeFigureOut">
              <a:rPr kumimoji="1" lang="ja-JP" altLang="en-US" smtClean="0"/>
              <a:t>2022/4/15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278824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DB7072-83EC-49FD-BF25-014AEC225A55}" type="datetimeFigureOut">
              <a:rPr kumimoji="1" lang="ja-JP" altLang="en-US" smtClean="0"/>
              <a:t>2022/4/15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8333F-2158-4CC7-A051-4925F0FF8EE6}" type="slidenum">
              <a:rPr kumimoji="1" lang="ja-JP" altLang="en-US" smtClean="0"/>
              <a:t>‹#›</a:t>
            </a:fld>
            <a:endParaRPr kumimoji="1" lang="ja-JP" altLang="en-US"/>
          </a:p>
        </p:txBody>
      </p:sp>
    </p:spTree>
    <p:extLst>
      <p:ext uri="{BB962C8B-B14F-4D97-AF65-F5344CB8AC3E}">
        <p14:creationId xmlns:p14="http://schemas.microsoft.com/office/powerpoint/2010/main" val="21846665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10.jpg"/><Relationship Id="rId7"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2.jp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7817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B486C93B-86F8-415C-B322-B99CB55EE4C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9372" y="2082731"/>
            <a:ext cx="11093256" cy="2692538"/>
          </a:xfrm>
          <a:prstGeom prst="rect">
            <a:avLst/>
          </a:prstGeom>
        </p:spPr>
      </p:pic>
      <p:sp>
        <p:nvSpPr>
          <p:cNvPr id="5" name="TextBox 4">
            <a:extLst>
              <a:ext uri="{FF2B5EF4-FFF2-40B4-BE49-F238E27FC236}">
                <a16:creationId xmlns:a16="http://schemas.microsoft.com/office/drawing/2014/main" xmlns="" id="{17E90CE3-D59B-4C7C-82F1-0F5DE2E23CB2}"/>
              </a:ext>
            </a:extLst>
          </p:cNvPr>
          <p:cNvSpPr txBox="1"/>
          <p:nvPr/>
        </p:nvSpPr>
        <p:spPr>
          <a:xfrm>
            <a:off x="4086661" y="2680363"/>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6" name="TextBox 5">
            <a:extLst>
              <a:ext uri="{FF2B5EF4-FFF2-40B4-BE49-F238E27FC236}">
                <a16:creationId xmlns:a16="http://schemas.microsoft.com/office/drawing/2014/main" xmlns="" id="{92A0B1FE-14A2-4886-B6CD-952CF0D57BEF}"/>
              </a:ext>
            </a:extLst>
          </p:cNvPr>
          <p:cNvSpPr txBox="1"/>
          <p:nvPr/>
        </p:nvSpPr>
        <p:spPr>
          <a:xfrm>
            <a:off x="4086661" y="3399808"/>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7" name="TextBox 6">
            <a:extLst>
              <a:ext uri="{FF2B5EF4-FFF2-40B4-BE49-F238E27FC236}">
                <a16:creationId xmlns:a16="http://schemas.microsoft.com/office/drawing/2014/main" xmlns="" id="{DE0070CE-E876-4359-ABC9-1E43F68ADD3D}"/>
              </a:ext>
            </a:extLst>
          </p:cNvPr>
          <p:cNvSpPr txBox="1"/>
          <p:nvPr/>
        </p:nvSpPr>
        <p:spPr>
          <a:xfrm>
            <a:off x="4086661" y="4087538"/>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8" name="Oval 7">
            <a:extLst>
              <a:ext uri="{FF2B5EF4-FFF2-40B4-BE49-F238E27FC236}">
                <a16:creationId xmlns:a16="http://schemas.microsoft.com/office/drawing/2014/main" xmlns="" id="{83DE2CF0-347B-49C1-8D1A-6FD72FA09FE8}"/>
              </a:ext>
            </a:extLst>
          </p:cNvPr>
          <p:cNvSpPr/>
          <p:nvPr/>
        </p:nvSpPr>
        <p:spPr>
          <a:xfrm>
            <a:off x="3445677" y="2599735"/>
            <a:ext cx="1804827" cy="2246475"/>
          </a:xfrm>
          <a:custGeom>
            <a:avLst/>
            <a:gdLst>
              <a:gd name="connsiteX0" fmla="*/ 0 w 1804827"/>
              <a:gd name="connsiteY0" fmla="*/ 1123238 h 2246475"/>
              <a:gd name="connsiteX1" fmla="*/ 902414 w 1804827"/>
              <a:gd name="connsiteY1" fmla="*/ 0 h 2246475"/>
              <a:gd name="connsiteX2" fmla="*/ 1804828 w 1804827"/>
              <a:gd name="connsiteY2" fmla="*/ 1123238 h 2246475"/>
              <a:gd name="connsiteX3" fmla="*/ 902414 w 1804827"/>
              <a:gd name="connsiteY3" fmla="*/ 2246476 h 2246475"/>
              <a:gd name="connsiteX4" fmla="*/ 0 w 1804827"/>
              <a:gd name="connsiteY4" fmla="*/ 1123238 h 2246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4827" h="2246475" extrusionOk="0">
                <a:moveTo>
                  <a:pt x="0" y="1123238"/>
                </a:moveTo>
                <a:cubicBezTo>
                  <a:pt x="-59847" y="432515"/>
                  <a:pt x="425085" y="-7646"/>
                  <a:pt x="902414" y="0"/>
                </a:cubicBezTo>
                <a:cubicBezTo>
                  <a:pt x="1391781" y="5069"/>
                  <a:pt x="1844585" y="491027"/>
                  <a:pt x="1804828" y="1123238"/>
                </a:cubicBezTo>
                <a:cubicBezTo>
                  <a:pt x="1782773" y="1699613"/>
                  <a:pt x="1377616" y="2318627"/>
                  <a:pt x="902414" y="2246476"/>
                </a:cubicBezTo>
                <a:cubicBezTo>
                  <a:pt x="462512" y="2165792"/>
                  <a:pt x="13270" y="1742493"/>
                  <a:pt x="0" y="1123238"/>
                </a:cubicBezTo>
                <a:close/>
              </a:path>
            </a:pathLst>
          </a:custGeom>
          <a:noFill/>
          <a:ln w="381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E5835F44-71A2-47E9-ACCE-A90294252F8A}"/>
              </a:ext>
            </a:extLst>
          </p:cNvPr>
          <p:cNvSpPr txBox="1"/>
          <p:nvPr/>
        </p:nvSpPr>
        <p:spPr>
          <a:xfrm>
            <a:off x="7080646" y="2669596"/>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10" name="TextBox 9">
            <a:extLst>
              <a:ext uri="{FF2B5EF4-FFF2-40B4-BE49-F238E27FC236}">
                <a16:creationId xmlns:a16="http://schemas.microsoft.com/office/drawing/2014/main" xmlns="" id="{473FF1C1-7382-490C-9438-7C298C428408}"/>
              </a:ext>
            </a:extLst>
          </p:cNvPr>
          <p:cNvSpPr txBox="1"/>
          <p:nvPr/>
        </p:nvSpPr>
        <p:spPr>
          <a:xfrm>
            <a:off x="7080646" y="3389041"/>
            <a:ext cx="721644" cy="646331"/>
          </a:xfrm>
          <a:prstGeom prst="rect">
            <a:avLst/>
          </a:prstGeom>
          <a:noFill/>
        </p:spPr>
        <p:txBody>
          <a:bodyPr wrap="square" rtlCol="0">
            <a:spAutoFit/>
          </a:bodyPr>
          <a:lstStyle/>
          <a:p>
            <a:r>
              <a:rPr lang="en-US" altLang="ja-JP" sz="3600" dirty="0">
                <a:latin typeface="Comic Sans MS" panose="030F0702030302020204" pitchFamily="66" charset="0"/>
              </a:rPr>
              <a:t>3</a:t>
            </a:r>
            <a:endParaRPr lang="en-US" sz="3600" dirty="0">
              <a:latin typeface="Comic Sans MS" panose="030F0702030302020204" pitchFamily="66" charset="0"/>
            </a:endParaRPr>
          </a:p>
        </p:txBody>
      </p:sp>
      <p:sp>
        <p:nvSpPr>
          <p:cNvPr id="11" name="TextBox 10">
            <a:extLst>
              <a:ext uri="{FF2B5EF4-FFF2-40B4-BE49-F238E27FC236}">
                <a16:creationId xmlns:a16="http://schemas.microsoft.com/office/drawing/2014/main" xmlns="" id="{77ECF0AA-7EA8-4814-B2A2-7395BD104063}"/>
              </a:ext>
            </a:extLst>
          </p:cNvPr>
          <p:cNvSpPr txBox="1"/>
          <p:nvPr/>
        </p:nvSpPr>
        <p:spPr>
          <a:xfrm>
            <a:off x="477378" y="2709640"/>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2" name="TextBox 11">
            <a:extLst>
              <a:ext uri="{FF2B5EF4-FFF2-40B4-BE49-F238E27FC236}">
                <a16:creationId xmlns:a16="http://schemas.microsoft.com/office/drawing/2014/main" xmlns="" id="{A4472999-F1E6-4A63-8D19-B6E0A4D736F1}"/>
              </a:ext>
            </a:extLst>
          </p:cNvPr>
          <p:cNvSpPr txBox="1"/>
          <p:nvPr/>
        </p:nvSpPr>
        <p:spPr>
          <a:xfrm>
            <a:off x="1392449" y="2709639"/>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3" name="TextBox 12">
            <a:extLst>
              <a:ext uri="{FF2B5EF4-FFF2-40B4-BE49-F238E27FC236}">
                <a16:creationId xmlns:a16="http://schemas.microsoft.com/office/drawing/2014/main" xmlns="" id="{D96DDC2C-ABB2-40D0-8A61-FB8F593CA4AA}"/>
              </a:ext>
            </a:extLst>
          </p:cNvPr>
          <p:cNvSpPr txBox="1"/>
          <p:nvPr/>
        </p:nvSpPr>
        <p:spPr>
          <a:xfrm>
            <a:off x="2249152" y="2709638"/>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4" name="TextBox 13">
            <a:extLst>
              <a:ext uri="{FF2B5EF4-FFF2-40B4-BE49-F238E27FC236}">
                <a16:creationId xmlns:a16="http://schemas.microsoft.com/office/drawing/2014/main" xmlns="" id="{FA99CC07-1D25-4E2C-AADE-F578076104E1}"/>
              </a:ext>
            </a:extLst>
          </p:cNvPr>
          <p:cNvSpPr txBox="1"/>
          <p:nvPr/>
        </p:nvSpPr>
        <p:spPr>
          <a:xfrm>
            <a:off x="3222591" y="2709098"/>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5" name="TextBox 14">
            <a:extLst>
              <a:ext uri="{FF2B5EF4-FFF2-40B4-BE49-F238E27FC236}">
                <a16:creationId xmlns:a16="http://schemas.microsoft.com/office/drawing/2014/main" xmlns="" id="{F7000804-A4B8-477E-B5BB-5E23CD9039CF}"/>
              </a:ext>
            </a:extLst>
          </p:cNvPr>
          <p:cNvSpPr txBox="1"/>
          <p:nvPr/>
        </p:nvSpPr>
        <p:spPr>
          <a:xfrm>
            <a:off x="4994365" y="2678995"/>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6" name="Oval 15">
            <a:extLst>
              <a:ext uri="{FF2B5EF4-FFF2-40B4-BE49-F238E27FC236}">
                <a16:creationId xmlns:a16="http://schemas.microsoft.com/office/drawing/2014/main" xmlns="" id="{ACA56C89-D3AB-4367-8C16-A604C1CC9F24}"/>
              </a:ext>
            </a:extLst>
          </p:cNvPr>
          <p:cNvSpPr/>
          <p:nvPr/>
        </p:nvSpPr>
        <p:spPr>
          <a:xfrm>
            <a:off x="206176" y="2363655"/>
            <a:ext cx="5618154" cy="1201292"/>
          </a:xfrm>
          <a:custGeom>
            <a:avLst/>
            <a:gdLst>
              <a:gd name="connsiteX0" fmla="*/ 0 w 5618154"/>
              <a:gd name="connsiteY0" fmla="*/ 600646 h 1201292"/>
              <a:gd name="connsiteX1" fmla="*/ 2809077 w 5618154"/>
              <a:gd name="connsiteY1" fmla="*/ 0 h 1201292"/>
              <a:gd name="connsiteX2" fmla="*/ 5618154 w 5618154"/>
              <a:gd name="connsiteY2" fmla="*/ 600646 h 1201292"/>
              <a:gd name="connsiteX3" fmla="*/ 2809077 w 5618154"/>
              <a:gd name="connsiteY3" fmla="*/ 1201292 h 1201292"/>
              <a:gd name="connsiteX4" fmla="*/ 0 w 5618154"/>
              <a:gd name="connsiteY4" fmla="*/ 600646 h 1201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8154" h="1201292" extrusionOk="0">
                <a:moveTo>
                  <a:pt x="0" y="600646"/>
                </a:moveTo>
                <a:cubicBezTo>
                  <a:pt x="-16671" y="249314"/>
                  <a:pt x="1275644" y="-6527"/>
                  <a:pt x="2809077" y="0"/>
                </a:cubicBezTo>
                <a:cubicBezTo>
                  <a:pt x="4329045" y="17666"/>
                  <a:pt x="5621986" y="267774"/>
                  <a:pt x="5618154" y="600646"/>
                </a:cubicBezTo>
                <a:cubicBezTo>
                  <a:pt x="5529544" y="755709"/>
                  <a:pt x="4300388" y="1388299"/>
                  <a:pt x="2809077" y="1201292"/>
                </a:cubicBezTo>
                <a:cubicBezTo>
                  <a:pt x="1294549" y="1150412"/>
                  <a:pt x="33198" y="929642"/>
                  <a:pt x="0" y="600646"/>
                </a:cubicBezTo>
                <a:close/>
              </a:path>
            </a:pathLst>
          </a:custGeom>
          <a:noFill/>
          <a:ln w="381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xmlns="" id="{78ED86D9-76D3-46EE-8DF1-BE8CC1B37E23}"/>
              </a:ext>
            </a:extLst>
          </p:cNvPr>
          <p:cNvSpPr txBox="1"/>
          <p:nvPr/>
        </p:nvSpPr>
        <p:spPr>
          <a:xfrm>
            <a:off x="7985744" y="2709098"/>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18" name="TextBox 17">
            <a:extLst>
              <a:ext uri="{FF2B5EF4-FFF2-40B4-BE49-F238E27FC236}">
                <a16:creationId xmlns:a16="http://schemas.microsoft.com/office/drawing/2014/main" xmlns="" id="{78308EC5-6E52-444F-8016-E7A618203A49}"/>
              </a:ext>
            </a:extLst>
          </p:cNvPr>
          <p:cNvSpPr txBox="1"/>
          <p:nvPr/>
        </p:nvSpPr>
        <p:spPr>
          <a:xfrm>
            <a:off x="7985744" y="3383217"/>
            <a:ext cx="721644" cy="646331"/>
          </a:xfrm>
          <a:prstGeom prst="rect">
            <a:avLst/>
          </a:prstGeom>
          <a:noFill/>
        </p:spPr>
        <p:txBody>
          <a:bodyPr wrap="square" rtlCol="0">
            <a:spAutoFit/>
          </a:bodyPr>
          <a:lstStyle/>
          <a:p>
            <a:r>
              <a:rPr lang="en-US" altLang="ja-JP" sz="3600" dirty="0">
                <a:latin typeface="Comic Sans MS" panose="030F0702030302020204" pitchFamily="66" charset="0"/>
              </a:rPr>
              <a:t>6</a:t>
            </a:r>
            <a:endParaRPr lang="en-US" sz="3600" dirty="0">
              <a:latin typeface="Comic Sans MS" panose="030F0702030302020204" pitchFamily="66" charset="0"/>
            </a:endParaRPr>
          </a:p>
        </p:txBody>
      </p:sp>
      <p:sp>
        <p:nvSpPr>
          <p:cNvPr id="19" name="TextBox 18">
            <a:extLst>
              <a:ext uri="{FF2B5EF4-FFF2-40B4-BE49-F238E27FC236}">
                <a16:creationId xmlns:a16="http://schemas.microsoft.com/office/drawing/2014/main" xmlns="" id="{4B48B654-E3EA-41AF-A563-6360DF28F99F}"/>
              </a:ext>
            </a:extLst>
          </p:cNvPr>
          <p:cNvSpPr txBox="1"/>
          <p:nvPr/>
        </p:nvSpPr>
        <p:spPr>
          <a:xfrm>
            <a:off x="6129300" y="2696337"/>
            <a:ext cx="721644" cy="646331"/>
          </a:xfrm>
          <a:prstGeom prst="rect">
            <a:avLst/>
          </a:prstGeom>
          <a:noFill/>
        </p:spPr>
        <p:txBody>
          <a:bodyPr wrap="square" rtlCol="0">
            <a:spAutoFit/>
          </a:bodyPr>
          <a:lstStyle/>
          <a:p>
            <a:r>
              <a:rPr lang="en-US" altLang="ja-JP" sz="3600" dirty="0">
                <a:latin typeface="Comic Sans MS" panose="030F0702030302020204" pitchFamily="66" charset="0"/>
              </a:rPr>
              <a:t>8</a:t>
            </a:r>
            <a:endParaRPr lang="en-US" sz="3600" dirty="0">
              <a:latin typeface="Comic Sans MS" panose="030F0702030302020204" pitchFamily="66" charset="0"/>
            </a:endParaRPr>
          </a:p>
        </p:txBody>
      </p:sp>
      <p:sp>
        <p:nvSpPr>
          <p:cNvPr id="20" name="TextBox 19">
            <a:extLst>
              <a:ext uri="{FF2B5EF4-FFF2-40B4-BE49-F238E27FC236}">
                <a16:creationId xmlns:a16="http://schemas.microsoft.com/office/drawing/2014/main" xmlns="" id="{FD641B77-A8EB-4EC6-A210-DB1B48B7212A}"/>
              </a:ext>
            </a:extLst>
          </p:cNvPr>
          <p:cNvSpPr txBox="1"/>
          <p:nvPr/>
        </p:nvSpPr>
        <p:spPr>
          <a:xfrm>
            <a:off x="6129300" y="3396191"/>
            <a:ext cx="721644" cy="646331"/>
          </a:xfrm>
          <a:prstGeom prst="rect">
            <a:avLst/>
          </a:prstGeom>
          <a:noFill/>
        </p:spPr>
        <p:txBody>
          <a:bodyPr wrap="square" rtlCol="0">
            <a:spAutoFit/>
          </a:bodyPr>
          <a:lstStyle/>
          <a:p>
            <a:r>
              <a:rPr lang="en-US" altLang="ja-JP" sz="3600" dirty="0">
                <a:latin typeface="Comic Sans MS" panose="030F0702030302020204" pitchFamily="66" charset="0"/>
              </a:rPr>
              <a:t>8</a:t>
            </a:r>
            <a:endParaRPr lang="en-US" sz="3600" dirty="0">
              <a:latin typeface="Comic Sans MS" panose="030F0702030302020204" pitchFamily="66" charset="0"/>
            </a:endParaRPr>
          </a:p>
        </p:txBody>
      </p:sp>
      <p:sp>
        <p:nvSpPr>
          <p:cNvPr id="21" name="TextBox 20">
            <a:extLst>
              <a:ext uri="{FF2B5EF4-FFF2-40B4-BE49-F238E27FC236}">
                <a16:creationId xmlns:a16="http://schemas.microsoft.com/office/drawing/2014/main" xmlns="" id="{7E42F45A-CAB8-40B5-90CD-115D5CBA12CC}"/>
              </a:ext>
            </a:extLst>
          </p:cNvPr>
          <p:cNvSpPr txBox="1"/>
          <p:nvPr/>
        </p:nvSpPr>
        <p:spPr>
          <a:xfrm>
            <a:off x="8950398" y="3405153"/>
            <a:ext cx="721644" cy="646331"/>
          </a:xfrm>
          <a:prstGeom prst="rect">
            <a:avLst/>
          </a:prstGeom>
          <a:noFill/>
        </p:spPr>
        <p:txBody>
          <a:bodyPr wrap="square" rtlCol="0">
            <a:spAutoFit/>
          </a:bodyPr>
          <a:lstStyle/>
          <a:p>
            <a:r>
              <a:rPr lang="en-US" altLang="ja-JP" sz="3600" dirty="0">
                <a:latin typeface="Comic Sans MS" panose="030F0702030302020204" pitchFamily="66" charset="0"/>
              </a:rPr>
              <a:t>17</a:t>
            </a:r>
            <a:endParaRPr lang="en-US" sz="3600" dirty="0">
              <a:latin typeface="Comic Sans MS" panose="030F0702030302020204" pitchFamily="66" charset="0"/>
            </a:endParaRPr>
          </a:p>
        </p:txBody>
      </p:sp>
      <p:sp>
        <p:nvSpPr>
          <p:cNvPr id="22" name="TextBox 21">
            <a:extLst>
              <a:ext uri="{FF2B5EF4-FFF2-40B4-BE49-F238E27FC236}">
                <a16:creationId xmlns:a16="http://schemas.microsoft.com/office/drawing/2014/main" xmlns="" id="{BECDDDFB-19BD-45B2-BBBC-5A5BABCB9113}"/>
              </a:ext>
            </a:extLst>
          </p:cNvPr>
          <p:cNvSpPr txBox="1"/>
          <p:nvPr/>
        </p:nvSpPr>
        <p:spPr>
          <a:xfrm>
            <a:off x="6169820" y="2709097"/>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23" name="TextBox 22">
            <a:extLst>
              <a:ext uri="{FF2B5EF4-FFF2-40B4-BE49-F238E27FC236}">
                <a16:creationId xmlns:a16="http://schemas.microsoft.com/office/drawing/2014/main" xmlns="" id="{2605EFB0-8D33-4432-91F1-9996C738B3ED}"/>
              </a:ext>
            </a:extLst>
          </p:cNvPr>
          <p:cNvSpPr txBox="1"/>
          <p:nvPr/>
        </p:nvSpPr>
        <p:spPr>
          <a:xfrm>
            <a:off x="6186115" y="3405152"/>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24" name="Title 23">
            <a:extLst>
              <a:ext uri="{FF2B5EF4-FFF2-40B4-BE49-F238E27FC236}">
                <a16:creationId xmlns:a16="http://schemas.microsoft.com/office/drawing/2014/main" xmlns="" id="{57CBFBA9-ECB4-4D1F-AB6D-09AF02F1E23F}"/>
              </a:ext>
            </a:extLst>
          </p:cNvPr>
          <p:cNvSpPr>
            <a:spLocks noGrp="1"/>
          </p:cNvSpPr>
          <p:nvPr>
            <p:ph type="title"/>
          </p:nvPr>
        </p:nvSpPr>
        <p:spPr>
          <a:xfrm>
            <a:off x="838200" y="-110282"/>
            <a:ext cx="10515600" cy="4358947"/>
          </a:xfrm>
        </p:spPr>
        <p:txBody>
          <a:bodyPr/>
          <a:lstStyle/>
          <a:p>
            <a:endParaRPr lang="en-US"/>
          </a:p>
        </p:txBody>
      </p:sp>
    </p:spTree>
    <p:extLst>
      <p:ext uri="{BB962C8B-B14F-4D97-AF65-F5344CB8AC3E}">
        <p14:creationId xmlns:p14="http://schemas.microsoft.com/office/powerpoint/2010/main" val="9992057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250"/>
                                        <p:tgtEl>
                                          <p:spTgt spid="22"/>
                                        </p:tgtEl>
                                      </p:cBhvr>
                                    </p:animEffect>
                                  </p:childTnLst>
                                </p:cTn>
                              </p:par>
                            </p:childTnLst>
                          </p:cTn>
                        </p:par>
                        <p:par>
                          <p:cTn id="13" fill="hold">
                            <p:stCondLst>
                              <p:cond delay="250"/>
                            </p:stCondLst>
                            <p:childTnLst>
                              <p:par>
                                <p:cTn id="14" presetID="22" presetClass="entr" presetSubtype="4"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down)">
                                      <p:cBhvr>
                                        <p:cTn id="16" dur="25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2"/>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23"/>
                                        </p:tgtEl>
                                        <p:attrNameLst>
                                          <p:attrName>style.visibility</p:attrName>
                                        </p:attrNameLst>
                                      </p:cBhvr>
                                      <p:to>
                                        <p:strVal val="hidden"/>
                                      </p:to>
                                    </p:set>
                                  </p:childTnLst>
                                </p:cTn>
                              </p:par>
                              <p:par>
                                <p:cTn id="23" presetID="2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250"/>
                                        <p:tgtEl>
                                          <p:spTgt spid="6"/>
                                        </p:tgtEl>
                                      </p:cBhvr>
                                    </p:animEffect>
                                  </p:childTnLst>
                                </p:cTn>
                              </p:par>
                            </p:childTnLst>
                          </p:cTn>
                        </p:par>
                        <p:par>
                          <p:cTn id="26" fill="hold">
                            <p:stCondLst>
                              <p:cond delay="250"/>
                            </p:stCondLst>
                            <p:childTnLst>
                              <p:par>
                                <p:cTn id="27" presetID="2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250"/>
                                        <p:tgtEl>
                                          <p:spTgt spid="7"/>
                                        </p:tgtEl>
                                      </p:cBhvr>
                                    </p:animEffect>
                                  </p:childTnLst>
                                </p:cTn>
                              </p:par>
                            </p:childTnLst>
                          </p:cTn>
                        </p:par>
                        <p:par>
                          <p:cTn id="30" fill="hold">
                            <p:stCondLst>
                              <p:cond delay="500"/>
                            </p:stCondLst>
                            <p:childTnLst>
                              <p:par>
                                <p:cTn id="31" presetID="21"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1)">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250"/>
                                        <p:tgtEl>
                                          <p:spTgt spid="9"/>
                                        </p:tgtEl>
                                      </p:cBhvr>
                                    </p:animEffect>
                                  </p:childTnLst>
                                </p:cTn>
                              </p:par>
                            </p:childTnLst>
                          </p:cTn>
                        </p:par>
                        <p:par>
                          <p:cTn id="39" fill="hold">
                            <p:stCondLst>
                              <p:cond delay="250"/>
                            </p:stCondLst>
                            <p:childTnLst>
                              <p:par>
                                <p:cTn id="40" presetID="2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25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xit" presetSubtype="1" fill="hold" grpId="1" nodeType="clickEffect">
                                  <p:stCondLst>
                                    <p:cond delay="0"/>
                                  </p:stCondLst>
                                  <p:childTnLst>
                                    <p:animEffect transition="out" filter="wheel(1)">
                                      <p:cBhvr>
                                        <p:cTn id="46" dur="250"/>
                                        <p:tgtEl>
                                          <p:spTgt spid="8"/>
                                        </p:tgtEl>
                                      </p:cBhvr>
                                    </p:animEffect>
                                    <p:set>
                                      <p:cBhvr>
                                        <p:cTn id="47" dur="1" fill="hold">
                                          <p:stCondLst>
                                            <p:cond delay="249"/>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250"/>
                                        <p:tgtEl>
                                          <p:spTgt spid="11"/>
                                        </p:tgtEl>
                                      </p:cBhvr>
                                    </p:animEffect>
                                  </p:childTnLst>
                                </p:cTn>
                              </p:par>
                            </p:childTnLst>
                          </p:cTn>
                        </p:par>
                        <p:par>
                          <p:cTn id="53" fill="hold">
                            <p:stCondLst>
                              <p:cond delay="250"/>
                            </p:stCondLst>
                            <p:childTnLst>
                              <p:par>
                                <p:cTn id="54" presetID="22" presetClass="entr" presetSubtype="4"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down)">
                                      <p:cBhvr>
                                        <p:cTn id="56" dur="250"/>
                                        <p:tgtEl>
                                          <p:spTgt spid="12"/>
                                        </p:tgtEl>
                                      </p:cBhvr>
                                    </p:animEffect>
                                  </p:childTnLst>
                                </p:cTn>
                              </p:par>
                            </p:childTnLst>
                          </p:cTn>
                        </p:par>
                        <p:par>
                          <p:cTn id="57" fill="hold">
                            <p:stCondLst>
                              <p:cond delay="500"/>
                            </p:stCondLst>
                            <p:childTnLst>
                              <p:par>
                                <p:cTn id="58" presetID="22" presetClass="entr" presetSubtype="4"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down)">
                                      <p:cBhvr>
                                        <p:cTn id="60" dur="250"/>
                                        <p:tgtEl>
                                          <p:spTgt spid="13"/>
                                        </p:tgtEl>
                                      </p:cBhvr>
                                    </p:animEffect>
                                  </p:childTnLst>
                                </p:cTn>
                              </p:par>
                            </p:childTnLst>
                          </p:cTn>
                        </p:par>
                        <p:par>
                          <p:cTn id="61" fill="hold">
                            <p:stCondLst>
                              <p:cond delay="750"/>
                            </p:stCondLst>
                            <p:childTnLst>
                              <p:par>
                                <p:cTn id="62" presetID="22" presetClass="entr" presetSubtype="4"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down)">
                                      <p:cBhvr>
                                        <p:cTn id="64" dur="250"/>
                                        <p:tgtEl>
                                          <p:spTgt spid="14"/>
                                        </p:tgtEl>
                                      </p:cBhvr>
                                    </p:animEffect>
                                  </p:childTnLst>
                                </p:cTn>
                              </p:par>
                            </p:childTnLst>
                          </p:cTn>
                        </p:par>
                        <p:par>
                          <p:cTn id="65" fill="hold">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250"/>
                                        <p:tgtEl>
                                          <p:spTgt spid="15"/>
                                        </p:tgtEl>
                                      </p:cBhvr>
                                    </p:animEffect>
                                  </p:childTnLst>
                                </p:cTn>
                              </p:par>
                            </p:childTnLst>
                          </p:cTn>
                        </p:par>
                        <p:par>
                          <p:cTn id="69" fill="hold">
                            <p:stCondLst>
                              <p:cond delay="1250"/>
                            </p:stCondLst>
                            <p:childTnLst>
                              <p:par>
                                <p:cTn id="70" presetID="21" presetClass="entr" presetSubtype="1"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heel(1)">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down)">
                                      <p:cBhvr>
                                        <p:cTn id="77" dur="250"/>
                                        <p:tgtEl>
                                          <p:spTgt spid="17"/>
                                        </p:tgtEl>
                                      </p:cBhvr>
                                    </p:animEffect>
                                  </p:childTnLst>
                                </p:cTn>
                              </p:par>
                            </p:childTnLst>
                          </p:cTn>
                        </p:par>
                        <p:par>
                          <p:cTn id="78" fill="hold">
                            <p:stCondLst>
                              <p:cond delay="250"/>
                            </p:stCondLst>
                            <p:childTnLst>
                              <p:par>
                                <p:cTn id="79" presetID="22" presetClass="entr" presetSubtype="4" fill="hold" grpId="0" nodeType="after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ipe(down)">
                                      <p:cBhvr>
                                        <p:cTn id="81" dur="25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xit" presetSubtype="1" fill="hold" grpId="1" nodeType="clickEffect">
                                  <p:stCondLst>
                                    <p:cond delay="0"/>
                                  </p:stCondLst>
                                  <p:childTnLst>
                                    <p:animEffect transition="out" filter="wheel(1)">
                                      <p:cBhvr>
                                        <p:cTn id="85" dur="250"/>
                                        <p:tgtEl>
                                          <p:spTgt spid="16"/>
                                        </p:tgtEl>
                                      </p:cBhvr>
                                    </p:animEffect>
                                    <p:set>
                                      <p:cBhvr>
                                        <p:cTn id="86" dur="1" fill="hold">
                                          <p:stCondLst>
                                            <p:cond delay="249"/>
                                          </p:stCondLst>
                                        </p:cTn>
                                        <p:tgtEl>
                                          <p:spTgt spid="16"/>
                                        </p:tgtEl>
                                        <p:attrNameLst>
                                          <p:attrName>style.visibility</p:attrName>
                                        </p:attrNameLst>
                                      </p:cBhvr>
                                      <p:to>
                                        <p:strVal val="hidden"/>
                                      </p:to>
                                    </p:set>
                                  </p:childTnLst>
                                </p:cTn>
                              </p:par>
                            </p:childTnLst>
                          </p:cTn>
                        </p:par>
                        <p:par>
                          <p:cTn id="87" fill="hold">
                            <p:stCondLst>
                              <p:cond delay="250"/>
                            </p:stCondLst>
                            <p:childTnLst>
                              <p:par>
                                <p:cTn id="88" presetID="22" presetClass="entr" presetSubtype="4" fill="hold" grpId="0"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down)">
                                      <p:cBhvr>
                                        <p:cTn id="90" dur="250"/>
                                        <p:tgtEl>
                                          <p:spTgt spid="19"/>
                                        </p:tgtEl>
                                      </p:cBhvr>
                                    </p:animEffect>
                                  </p:childTnLst>
                                </p:cTn>
                              </p:par>
                            </p:childTnLst>
                          </p:cTn>
                        </p:par>
                        <p:par>
                          <p:cTn id="91" fill="hold">
                            <p:stCondLst>
                              <p:cond delay="500"/>
                            </p:stCondLst>
                            <p:childTnLst>
                              <p:par>
                                <p:cTn id="92" presetID="22" presetClass="entr" presetSubtype="4"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wipe(down)">
                                      <p:cBhvr>
                                        <p:cTn id="94" dur="250"/>
                                        <p:tgtEl>
                                          <p:spTgt spid="20"/>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wipe(down)">
                                      <p:cBhvr>
                                        <p:cTn id="99"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8" grpId="1" animBg="1"/>
      <p:bldP spid="9" grpId="0"/>
      <p:bldP spid="10" grpId="0"/>
      <p:bldP spid="11" grpId="0"/>
      <p:bldP spid="12" grpId="0"/>
      <p:bldP spid="13" grpId="0"/>
      <p:bldP spid="14" grpId="0"/>
      <p:bldP spid="15" grpId="0"/>
      <p:bldP spid="16" grpId="0" animBg="1"/>
      <p:bldP spid="16" grpId="1" animBg="1"/>
      <p:bldP spid="17" grpId="0"/>
      <p:bldP spid="18" grpId="0"/>
      <p:bldP spid="19" grpId="0"/>
      <p:bldP spid="20" grpId="0"/>
      <p:bldP spid="21" grpId="0"/>
      <p:bldP spid="22" grpId="0"/>
      <p:bldP spid="22" grpId="1"/>
      <p:bldP spid="23" grpId="0"/>
      <p:bldP spid="2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D6A41-13DA-462C-B5DE-F890AAEDA1B3}"/>
              </a:ext>
            </a:extLst>
          </p:cNvPr>
          <p:cNvSpPr>
            <a:spLocks noGrp="1"/>
          </p:cNvSpPr>
          <p:nvPr>
            <p:ph type="title"/>
          </p:nvPr>
        </p:nvSpPr>
        <p:spPr>
          <a:xfrm>
            <a:off x="838200" y="638356"/>
            <a:ext cx="10515600" cy="1289836"/>
          </a:xfrm>
        </p:spPr>
        <p:txBody>
          <a:bodyPr>
            <a:normAutofit/>
          </a:bodyPr>
          <a:lstStyle/>
          <a:p>
            <a:r>
              <a:rPr lang="ja-JP" altLang="en-US" sz="6000" dirty="0"/>
              <a:t>「ウワー！できなーい！」の時</a:t>
            </a:r>
            <a:endParaRPr lang="en-US" sz="6000" dirty="0"/>
          </a:p>
        </p:txBody>
      </p:sp>
      <p:pic>
        <p:nvPicPr>
          <p:cNvPr id="3" name="Picture 2">
            <a:extLst>
              <a:ext uri="{FF2B5EF4-FFF2-40B4-BE49-F238E27FC236}">
                <a16:creationId xmlns:a16="http://schemas.microsoft.com/office/drawing/2014/main" xmlns="" id="{0613833C-5C9C-4088-88B0-66F73495F3D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9372" y="3687535"/>
            <a:ext cx="11093256" cy="2692538"/>
          </a:xfrm>
          <a:prstGeom prst="rect">
            <a:avLst/>
          </a:prstGeom>
        </p:spPr>
      </p:pic>
      <p:sp>
        <p:nvSpPr>
          <p:cNvPr id="4" name="TextBox 3">
            <a:extLst>
              <a:ext uri="{FF2B5EF4-FFF2-40B4-BE49-F238E27FC236}">
                <a16:creationId xmlns:a16="http://schemas.microsoft.com/office/drawing/2014/main" xmlns="" id="{6973C6E9-F2A5-41DF-A552-55EAF977C705}"/>
              </a:ext>
            </a:extLst>
          </p:cNvPr>
          <p:cNvSpPr txBox="1"/>
          <p:nvPr/>
        </p:nvSpPr>
        <p:spPr>
          <a:xfrm>
            <a:off x="2842591" y="1879397"/>
            <a:ext cx="2423138" cy="1678812"/>
          </a:xfrm>
          <a:prstGeom prst="rect">
            <a:avLst/>
          </a:prstGeom>
          <a:solidFill>
            <a:schemeClr val="accent1">
              <a:lumMod val="60000"/>
              <a:lumOff val="40000"/>
            </a:schemeClr>
          </a:solidFill>
        </p:spPr>
        <p:txBody>
          <a:bodyPr wrap="square" rtlCol="0" anchor="ctr">
            <a:noAutofit/>
          </a:bodyPr>
          <a:lstStyle/>
          <a:p>
            <a:pPr marL="457200" indent="-457200" algn="ctr">
              <a:buBlip>
                <a:blip r:embed="rId4"/>
              </a:buBlip>
            </a:pPr>
            <a:r>
              <a:rPr lang="en-US" sz="2800" dirty="0"/>
              <a:t>???</a:t>
            </a:r>
          </a:p>
        </p:txBody>
      </p:sp>
      <p:sp>
        <p:nvSpPr>
          <p:cNvPr id="5" name="TextBox 4">
            <a:extLst>
              <a:ext uri="{FF2B5EF4-FFF2-40B4-BE49-F238E27FC236}">
                <a16:creationId xmlns:a16="http://schemas.microsoft.com/office/drawing/2014/main" xmlns="" id="{656C5682-E576-449C-9B6C-0992AC4220FC}"/>
              </a:ext>
            </a:extLst>
          </p:cNvPr>
          <p:cNvSpPr txBox="1"/>
          <p:nvPr/>
        </p:nvSpPr>
        <p:spPr>
          <a:xfrm>
            <a:off x="6639339" y="1879397"/>
            <a:ext cx="2502650" cy="1678812"/>
          </a:xfrm>
          <a:prstGeom prst="rect">
            <a:avLst/>
          </a:prstGeom>
          <a:solidFill>
            <a:schemeClr val="accent6">
              <a:lumMod val="40000"/>
              <a:lumOff val="60000"/>
            </a:schemeClr>
          </a:solidFill>
        </p:spPr>
        <p:txBody>
          <a:bodyPr wrap="square" rtlCol="0" anchor="ctr">
            <a:noAutofit/>
          </a:bodyPr>
          <a:lstStyle/>
          <a:p>
            <a:pPr marL="457200" indent="-457200" algn="ctr">
              <a:buBlip>
                <a:blip r:embed="rId4"/>
              </a:buBlip>
            </a:pPr>
            <a:r>
              <a:rPr lang="en-US" sz="2800" dirty="0"/>
              <a:t>???</a:t>
            </a:r>
          </a:p>
        </p:txBody>
      </p:sp>
      <p:sp>
        <p:nvSpPr>
          <p:cNvPr id="6" name="TextBox 5">
            <a:extLst>
              <a:ext uri="{FF2B5EF4-FFF2-40B4-BE49-F238E27FC236}">
                <a16:creationId xmlns:a16="http://schemas.microsoft.com/office/drawing/2014/main" xmlns="" id="{50232495-FB23-460D-B114-89BEB499037B}"/>
              </a:ext>
            </a:extLst>
          </p:cNvPr>
          <p:cNvSpPr txBox="1"/>
          <p:nvPr/>
        </p:nvSpPr>
        <p:spPr>
          <a:xfrm>
            <a:off x="10467770" y="4202807"/>
            <a:ext cx="721644" cy="830997"/>
          </a:xfrm>
          <a:prstGeom prst="rect">
            <a:avLst/>
          </a:prstGeom>
          <a:noFill/>
        </p:spPr>
        <p:txBody>
          <a:bodyPr wrap="square" rtlCol="0">
            <a:spAutoFit/>
          </a:bodyPr>
          <a:lstStyle/>
          <a:p>
            <a:r>
              <a:rPr lang="ja-JP" altLang="en-US" sz="4800" dirty="0">
                <a:latin typeface="Comic Sans MS" panose="030F0702030302020204" pitchFamily="66" charset="0"/>
              </a:rPr>
              <a:t>✘</a:t>
            </a:r>
            <a:endParaRPr lang="en-US" sz="4800" dirty="0">
              <a:latin typeface="Comic Sans MS" panose="030F0702030302020204" pitchFamily="66" charset="0"/>
            </a:endParaRPr>
          </a:p>
        </p:txBody>
      </p:sp>
      <p:sp>
        <p:nvSpPr>
          <p:cNvPr id="7" name="TextBox 6">
            <a:extLst>
              <a:ext uri="{FF2B5EF4-FFF2-40B4-BE49-F238E27FC236}">
                <a16:creationId xmlns:a16="http://schemas.microsoft.com/office/drawing/2014/main" xmlns="" id="{9A195CE5-F380-4A76-9FF7-F135EBA97124}"/>
              </a:ext>
            </a:extLst>
          </p:cNvPr>
          <p:cNvSpPr txBox="1"/>
          <p:nvPr/>
        </p:nvSpPr>
        <p:spPr>
          <a:xfrm>
            <a:off x="10467770" y="4875941"/>
            <a:ext cx="721644" cy="830997"/>
          </a:xfrm>
          <a:prstGeom prst="rect">
            <a:avLst/>
          </a:prstGeom>
          <a:noFill/>
        </p:spPr>
        <p:txBody>
          <a:bodyPr wrap="square" rtlCol="0">
            <a:spAutoFit/>
          </a:bodyPr>
          <a:lstStyle/>
          <a:p>
            <a:r>
              <a:rPr lang="ja-JP" altLang="en-US" sz="4800" dirty="0">
                <a:latin typeface="Comic Sans MS" panose="030F0702030302020204" pitchFamily="66" charset="0"/>
              </a:rPr>
              <a:t>✘</a:t>
            </a:r>
            <a:endParaRPr lang="en-US" sz="4800" dirty="0">
              <a:latin typeface="Comic Sans MS" panose="030F0702030302020204" pitchFamily="66" charset="0"/>
            </a:endParaRPr>
          </a:p>
        </p:txBody>
      </p:sp>
      <p:sp>
        <p:nvSpPr>
          <p:cNvPr id="8" name="TextBox 7">
            <a:extLst>
              <a:ext uri="{FF2B5EF4-FFF2-40B4-BE49-F238E27FC236}">
                <a16:creationId xmlns:a16="http://schemas.microsoft.com/office/drawing/2014/main" xmlns="" id="{2B1B1B40-3076-438B-891A-CABF9CABE827}"/>
              </a:ext>
            </a:extLst>
          </p:cNvPr>
          <p:cNvSpPr txBox="1"/>
          <p:nvPr/>
        </p:nvSpPr>
        <p:spPr>
          <a:xfrm>
            <a:off x="10501277" y="5549076"/>
            <a:ext cx="721644" cy="830997"/>
          </a:xfrm>
          <a:prstGeom prst="rect">
            <a:avLst/>
          </a:prstGeom>
          <a:noFill/>
        </p:spPr>
        <p:txBody>
          <a:bodyPr wrap="square" rtlCol="0">
            <a:spAutoFit/>
          </a:bodyPr>
          <a:lstStyle/>
          <a:p>
            <a:r>
              <a:rPr lang="ja-JP" altLang="en-US" sz="4800" dirty="0">
                <a:latin typeface="Comic Sans MS" panose="030F0702030302020204" pitchFamily="66" charset="0"/>
              </a:rPr>
              <a:t>✘</a:t>
            </a:r>
            <a:endParaRPr lang="en-US" sz="4800" dirty="0">
              <a:latin typeface="Comic Sans MS" panose="030F0702030302020204" pitchFamily="66" charset="0"/>
            </a:endParaRPr>
          </a:p>
        </p:txBody>
      </p:sp>
      <p:sp>
        <p:nvSpPr>
          <p:cNvPr id="9" name="Oval 8">
            <a:extLst>
              <a:ext uri="{FF2B5EF4-FFF2-40B4-BE49-F238E27FC236}">
                <a16:creationId xmlns:a16="http://schemas.microsoft.com/office/drawing/2014/main" xmlns="" id="{FB99125B-2252-41C7-A164-27A51899FE3C}"/>
              </a:ext>
            </a:extLst>
          </p:cNvPr>
          <p:cNvSpPr/>
          <p:nvPr/>
        </p:nvSpPr>
        <p:spPr>
          <a:xfrm>
            <a:off x="10124071" y="4203290"/>
            <a:ext cx="1804827" cy="2246475"/>
          </a:xfrm>
          <a:custGeom>
            <a:avLst/>
            <a:gdLst>
              <a:gd name="connsiteX0" fmla="*/ 0 w 1804827"/>
              <a:gd name="connsiteY0" fmla="*/ 1123238 h 2246475"/>
              <a:gd name="connsiteX1" fmla="*/ 902414 w 1804827"/>
              <a:gd name="connsiteY1" fmla="*/ 0 h 2246475"/>
              <a:gd name="connsiteX2" fmla="*/ 1804828 w 1804827"/>
              <a:gd name="connsiteY2" fmla="*/ 1123238 h 2246475"/>
              <a:gd name="connsiteX3" fmla="*/ 902414 w 1804827"/>
              <a:gd name="connsiteY3" fmla="*/ 2246476 h 2246475"/>
              <a:gd name="connsiteX4" fmla="*/ 0 w 1804827"/>
              <a:gd name="connsiteY4" fmla="*/ 1123238 h 2246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4827" h="2246475" extrusionOk="0">
                <a:moveTo>
                  <a:pt x="0" y="1123238"/>
                </a:moveTo>
                <a:cubicBezTo>
                  <a:pt x="-59847" y="432515"/>
                  <a:pt x="425085" y="-7646"/>
                  <a:pt x="902414" y="0"/>
                </a:cubicBezTo>
                <a:cubicBezTo>
                  <a:pt x="1391781" y="5069"/>
                  <a:pt x="1844585" y="491027"/>
                  <a:pt x="1804828" y="1123238"/>
                </a:cubicBezTo>
                <a:cubicBezTo>
                  <a:pt x="1782773" y="1699613"/>
                  <a:pt x="1377616" y="2318627"/>
                  <a:pt x="902414" y="2246476"/>
                </a:cubicBezTo>
                <a:cubicBezTo>
                  <a:pt x="462512" y="2165792"/>
                  <a:pt x="13270" y="1742493"/>
                  <a:pt x="0" y="1123238"/>
                </a:cubicBezTo>
                <a:close/>
              </a:path>
            </a:pathLst>
          </a:custGeom>
          <a:noFill/>
          <a:ln w="381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02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1" nodeType="clickEffect">
                                  <p:stCondLst>
                                    <p:cond delay="0"/>
                                  </p:stCondLst>
                                  <p:childTnLst>
                                    <p:animEffect transition="out" filter="fade">
                                      <p:cBhvr>
                                        <p:cTn id="13" dur="500" accel="50000">
                                          <p:stCondLst>
                                            <p:cond delay="0"/>
                                          </p:stCondLst>
                                        </p:cTn>
                                        <p:tgtEl>
                                          <p:spTgt spid="4"/>
                                        </p:tgtEl>
                                      </p:cBhvr>
                                    </p:animEffect>
                                    <p:anim calcmode="lin" valueType="num">
                                      <p:cBhvr>
                                        <p:cTn id="14" dur="250" accel="50000">
                                          <p:stCondLst>
                                            <p:cond delay="0"/>
                                          </p:stCondLst>
                                        </p:cTn>
                                        <p:tgtEl>
                                          <p:spTgt spid="4"/>
                                        </p:tgtEl>
                                        <p:attrNameLst>
                                          <p:attrName>ppt_y</p:attrName>
                                        </p:attrNameLst>
                                      </p:cBhvr>
                                      <p:tavLst>
                                        <p:tav tm="0">
                                          <p:val>
                                            <p:strVal val="ppt_y"/>
                                          </p:val>
                                        </p:tav>
                                        <p:tav tm="100000">
                                          <p:val>
                                            <p:strVal val="ppt_y+.1"/>
                                          </p:val>
                                        </p:tav>
                                      </p:tavLst>
                                    </p:anim>
                                    <p:anim calcmode="lin" valueType="num">
                                      <p:cBhvr>
                                        <p:cTn id="15" dur="250" decel="50000">
                                          <p:stCondLst>
                                            <p:cond delay="250"/>
                                          </p:stCondLst>
                                        </p:cTn>
                                        <p:tgtEl>
                                          <p:spTgt spid="4"/>
                                        </p:tgtEl>
                                        <p:attrNameLst>
                                          <p:attrName>ppt_y</p:attrName>
                                        </p:attrNameLst>
                                      </p:cBhvr>
                                      <p:tavLst>
                                        <p:tav tm="0">
                                          <p:val>
                                            <p:strVal val="ppt_y"/>
                                          </p:val>
                                        </p:tav>
                                        <p:tav tm="100000">
                                          <p:val>
                                            <p:strVal val="ppt_y-.1"/>
                                          </p:val>
                                        </p:tav>
                                      </p:tavLst>
                                    </p:anim>
                                    <p:anim calcmode="lin" valueType="num">
                                      <p:cBhvr>
                                        <p:cTn id="16" dur="250" accel="50000">
                                          <p:stCondLst>
                                            <p:cond delay="250"/>
                                          </p:stCondLst>
                                        </p:cTn>
                                        <p:tgtEl>
                                          <p:spTgt spid="4"/>
                                        </p:tgtEl>
                                        <p:attrNameLst>
                                          <p:attrName>ppt_x</p:attrName>
                                        </p:attrNameLst>
                                      </p:cBhvr>
                                      <p:tavLst>
                                        <p:tav tm="0">
                                          <p:val>
                                            <p:strVal val="ppt_x"/>
                                          </p:val>
                                        </p:tav>
                                        <p:tav tm="100000">
                                          <p:val>
                                            <p:strVal val="ppt_x+.4"/>
                                          </p:val>
                                        </p:tav>
                                      </p:tavLst>
                                    </p:anim>
                                    <p:anim calcmode="lin" valueType="num">
                                      <p:cBhvr>
                                        <p:cTn id="17" dur="500"/>
                                        <p:tgtEl>
                                          <p:spTgt spid="4"/>
                                        </p:tgtEl>
                                        <p:attrNameLst>
                                          <p:attrName>ppt_h</p:attrName>
                                        </p:attrNameLst>
                                      </p:cBhvr>
                                      <p:tavLst>
                                        <p:tav tm="0">
                                          <p:val>
                                            <p:strVal val="ppt_h"/>
                                          </p:val>
                                        </p:tav>
                                        <p:tav tm="100000">
                                          <p:val>
                                            <p:strVal val="ppt_h"/>
                                          </p:val>
                                        </p:tav>
                                      </p:tavLst>
                                    </p:anim>
                                    <p:anim calcmode="lin" valueType="num">
                                      <p:cBhvr>
                                        <p:cTn id="18" dur="250" accel="50000">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9" dur="250" decel="50000">
                                          <p:stCondLst>
                                            <p:cond delay="250"/>
                                          </p:stCondLst>
                                        </p:cTn>
                                        <p:tgtEl>
                                          <p:spTgt spid="4"/>
                                        </p:tgtEl>
                                        <p:attrNameLst>
                                          <p:attrName>ppt_w</p:attrName>
                                        </p:attrNameLst>
                                      </p:cBhvr>
                                      <p:tavLst>
                                        <p:tav tm="0">
                                          <p:val>
                                            <p:strVal val="ppt_w"/>
                                          </p:val>
                                        </p:tav>
                                        <p:tav tm="100000">
                                          <p:val>
                                            <p:strVal val="ppt_w/.05"/>
                                          </p:val>
                                        </p:tav>
                                      </p:tavLst>
                                    </p:anim>
                                    <p:anim calcmode="lin" valueType="num">
                                      <p:cBhvr>
                                        <p:cTn id="20" dur="250" accel="50000">
                                          <p:stCondLst>
                                            <p:cond delay="250"/>
                                          </p:stCondLst>
                                        </p:cTn>
                                        <p:tgtEl>
                                          <p:spTgt spid="4"/>
                                        </p:tgtEl>
                                        <p:attrNameLst>
                                          <p:attrName>style.rotation</p:attrName>
                                        </p:attrNameLst>
                                      </p:cBhvr>
                                      <p:tavLst>
                                        <p:tav tm="0">
                                          <p:val>
                                            <p:fltVal val="0"/>
                                          </p:val>
                                        </p:tav>
                                        <p:tav tm="100000">
                                          <p:val>
                                            <p:fltVal val="-90"/>
                                          </p:val>
                                        </p:tav>
                                      </p:tavLst>
                                    </p:anim>
                                    <p:set>
                                      <p:cBhvr>
                                        <p:cTn id="21" dur="1" fill="hold">
                                          <p:stCondLst>
                                            <p:cond delay="499"/>
                                          </p:stCondLst>
                                        </p:cTn>
                                        <p:tgtEl>
                                          <p:spTgt spid="4"/>
                                        </p:tgtEl>
                                        <p:attrNameLst>
                                          <p:attrName>style.visibility</p:attrName>
                                        </p:attrNameLst>
                                      </p:cBhvr>
                                      <p:to>
                                        <p:strVal val="hidden"/>
                                      </p:to>
                                    </p:set>
                                  </p:childTnLst>
                                </p:cTn>
                              </p:par>
                            </p:childTnLst>
                          </p:cTn>
                        </p:par>
                        <p:par>
                          <p:cTn id="22" fill="hold">
                            <p:stCondLst>
                              <p:cond delay="500"/>
                            </p:stCondLst>
                            <p:childTnLst>
                              <p:par>
                                <p:cTn id="23" presetID="42"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anim calcmode="lin" valueType="num">
                                      <p:cBhvr>
                                        <p:cTn id="26" dur="500" fill="hold"/>
                                        <p:tgtEl>
                                          <p:spTgt spid="5"/>
                                        </p:tgtEl>
                                        <p:attrNameLst>
                                          <p:attrName>ppt_x</p:attrName>
                                        </p:attrNameLst>
                                      </p:cBhvr>
                                      <p:tavLst>
                                        <p:tav tm="0">
                                          <p:val>
                                            <p:strVal val="#ppt_x"/>
                                          </p:val>
                                        </p:tav>
                                        <p:tav tm="100000">
                                          <p:val>
                                            <p:strVal val="#ppt_x"/>
                                          </p:val>
                                        </p:tav>
                                      </p:tavLst>
                                    </p:anim>
                                    <p:anim calcmode="lin" valueType="num">
                                      <p:cBhvr>
                                        <p:cTn id="27"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25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250"/>
                                        <p:tgtEl>
                                          <p:spTgt spid="7"/>
                                        </p:tgtEl>
                                      </p:cBhvr>
                                    </p:animEffect>
                                  </p:childTnLst>
                                </p:cTn>
                              </p:par>
                            </p:childTnLst>
                          </p:cTn>
                        </p:par>
                        <p:par>
                          <p:cTn id="38" fill="hold">
                            <p:stCondLst>
                              <p:cond delay="250"/>
                            </p:stCondLst>
                            <p:childTnLst>
                              <p:par>
                                <p:cTn id="39" presetID="22" presetClass="entr" presetSubtype="4"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250"/>
                                        <p:tgtEl>
                                          <p:spTgt spid="8"/>
                                        </p:tgtEl>
                                      </p:cBhvr>
                                    </p:animEffect>
                                  </p:childTnLst>
                                </p:cTn>
                              </p:par>
                            </p:childTnLst>
                          </p:cTn>
                        </p:par>
                        <p:par>
                          <p:cTn id="42" fill="hold">
                            <p:stCondLst>
                              <p:cond delay="500"/>
                            </p:stCondLst>
                            <p:childTnLst>
                              <p:par>
                                <p:cTn id="43" presetID="21"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heel(1)">
                                      <p:cBhvr>
                                        <p:cTn id="45" dur="500"/>
                                        <p:tgtEl>
                                          <p:spTgt spid="9"/>
                                        </p:tgtEl>
                                      </p:cBhvr>
                                    </p:animEffect>
                                  </p:childTnLst>
                                </p:cTn>
                              </p:par>
                            </p:childTnLst>
                          </p:cTn>
                        </p:par>
                        <p:par>
                          <p:cTn id="46" fill="hold">
                            <p:stCondLst>
                              <p:cond delay="1000"/>
                            </p:stCondLst>
                            <p:childTnLst>
                              <p:par>
                                <p:cTn id="47" presetID="26" presetClass="emph" presetSubtype="0" repeatCount="5000" fill="hold" grpId="1" nodeType="afterEffect">
                                  <p:stCondLst>
                                    <p:cond delay="0"/>
                                  </p:stCondLst>
                                  <p:childTnLst>
                                    <p:animEffect transition="out" filter="fade">
                                      <p:cBhvr>
                                        <p:cTn id="48" dur="500" tmFilter="0, 0; .2, .5; .8, .5; 1, 0"/>
                                        <p:tgtEl>
                                          <p:spTgt spid="6"/>
                                        </p:tgtEl>
                                      </p:cBhvr>
                                    </p:animEffect>
                                    <p:animScale>
                                      <p:cBhvr>
                                        <p:cTn id="49" dur="250" autoRev="1" fill="hold"/>
                                        <p:tgtEl>
                                          <p:spTgt spid="6"/>
                                        </p:tgtEl>
                                      </p:cBhvr>
                                      <p:by x="105000" y="105000"/>
                                    </p:animScale>
                                  </p:childTnLst>
                                </p:cTn>
                              </p:par>
                              <p:par>
                                <p:cTn id="50" presetID="26" presetClass="emph" presetSubtype="0" repeatCount="5000" fill="hold" grpId="1" nodeType="withEffect">
                                  <p:stCondLst>
                                    <p:cond delay="0"/>
                                  </p:stCondLst>
                                  <p:childTnLst>
                                    <p:animEffect transition="out" filter="fade">
                                      <p:cBhvr>
                                        <p:cTn id="51" dur="500" tmFilter="0, 0; .2, .5; .8, .5; 1, 0"/>
                                        <p:tgtEl>
                                          <p:spTgt spid="7"/>
                                        </p:tgtEl>
                                      </p:cBhvr>
                                    </p:animEffect>
                                    <p:animScale>
                                      <p:cBhvr>
                                        <p:cTn id="52" dur="250" autoRev="1" fill="hold"/>
                                        <p:tgtEl>
                                          <p:spTgt spid="7"/>
                                        </p:tgtEl>
                                      </p:cBhvr>
                                      <p:by x="105000" y="105000"/>
                                    </p:animScale>
                                  </p:childTnLst>
                                </p:cTn>
                              </p:par>
                              <p:par>
                                <p:cTn id="53" presetID="26" presetClass="emph" presetSubtype="0" repeatCount="5000" fill="hold" grpId="1" nodeType="withEffect">
                                  <p:stCondLst>
                                    <p:cond delay="0"/>
                                  </p:stCondLst>
                                  <p:childTnLst>
                                    <p:animEffect transition="out" filter="fade">
                                      <p:cBhvr>
                                        <p:cTn id="54" dur="500" tmFilter="0, 0; .2, .5; .8, .5; 1, 0"/>
                                        <p:tgtEl>
                                          <p:spTgt spid="8"/>
                                        </p:tgtEl>
                                      </p:cBhvr>
                                    </p:animEffect>
                                    <p:animScale>
                                      <p:cBhvr>
                                        <p:cTn id="55"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p:bldP spid="6" grpId="1"/>
      <p:bldP spid="7" grpId="0"/>
      <p:bldP spid="7" grpId="1"/>
      <p:bldP spid="8" grpId="0"/>
      <p:bldP spid="8" grpId="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7813BF-1D6E-4067-9631-26F53C15EF0C}"/>
              </a:ext>
            </a:extLst>
          </p:cNvPr>
          <p:cNvSpPr>
            <a:spLocks noGrp="1"/>
          </p:cNvSpPr>
          <p:nvPr>
            <p:ph type="title"/>
          </p:nvPr>
        </p:nvSpPr>
        <p:spPr/>
        <p:txBody>
          <a:bodyPr>
            <a:normAutofit/>
          </a:bodyPr>
          <a:lstStyle/>
          <a:p>
            <a:r>
              <a:rPr lang="en-US" sz="16600" dirty="0"/>
              <a:t>Questions?</a:t>
            </a:r>
          </a:p>
        </p:txBody>
      </p:sp>
    </p:spTree>
    <p:extLst>
      <p:ext uri="{BB962C8B-B14F-4D97-AF65-F5344CB8AC3E}">
        <p14:creationId xmlns:p14="http://schemas.microsoft.com/office/powerpoint/2010/main" val="324702486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1199ED-C766-4732-8408-C91020B7122B}"/>
              </a:ext>
            </a:extLst>
          </p:cNvPr>
          <p:cNvSpPr>
            <a:spLocks noGrp="1"/>
          </p:cNvSpPr>
          <p:nvPr>
            <p:ph type="title"/>
          </p:nvPr>
        </p:nvSpPr>
        <p:spPr>
          <a:xfrm>
            <a:off x="4953696" y="477747"/>
            <a:ext cx="6596009" cy="5902506"/>
          </a:xfrm>
        </p:spPr>
        <p:txBody>
          <a:bodyPr>
            <a:normAutofit fontScale="90000"/>
          </a:bodyPr>
          <a:lstStyle/>
          <a:p>
            <a:pPr marL="0" marR="0" algn="l">
              <a:lnSpc>
                <a:spcPct val="107000"/>
              </a:lnSpc>
              <a:spcBef>
                <a:spcPts val="0"/>
              </a:spcBef>
              <a:spcAft>
                <a:spcPts val="800"/>
              </a:spcAft>
            </a:pPr>
            <a:r>
              <a:rPr lang="en-US" sz="6000" dirty="0">
                <a:effectLst/>
                <a:latin typeface="Calibri" panose="020F0502020204030204" pitchFamily="34" charset="0"/>
                <a:ea typeface="Yu Mincho" panose="02020400000000000000" pitchFamily="18" charset="-128"/>
                <a:cs typeface="Times New Roman" panose="02020603050405020304" pitchFamily="18" charset="0"/>
              </a:rPr>
              <a:t>Speed: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fast/slow</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Strength: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strong</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Brains: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smart</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Charm: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cute/cool</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Size: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big/small</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Weight: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heavy/light</a:t>
            </a:r>
            <a:endParaRPr lang="en-US" sz="37200" i="1" dirty="0"/>
          </a:p>
        </p:txBody>
      </p:sp>
      <p:pic>
        <p:nvPicPr>
          <p:cNvPr id="4" name="Picture 3">
            <a:extLst>
              <a:ext uri="{FF2B5EF4-FFF2-40B4-BE49-F238E27FC236}">
                <a16:creationId xmlns:a16="http://schemas.microsoft.com/office/drawing/2014/main" xmlns="" id="{40AD498D-3CC6-4A3F-A9EB-E0B5D09C8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331" y="528970"/>
            <a:ext cx="4366773" cy="585128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6728467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xmlns="" id="{C941861A-87B7-4D1B-8D80-19BA38D443AD}"/>
              </a:ext>
            </a:extLst>
          </p:cNvPr>
          <p:cNvPicPr>
            <a:picLocks noChangeAspect="1"/>
          </p:cNvPicPr>
          <p:nvPr/>
        </p:nvPicPr>
        <p:blipFill>
          <a:blip r:embed="rId3">
            <a:extLst>
              <a:ext uri="{28A0092B-C50C-407E-A947-70E740481C1C}">
                <a14:useLocalDpi xmlns:a14="http://schemas.microsoft.com/office/drawing/2010/main" val="0"/>
              </a:ext>
            </a:extLst>
          </a:blip>
          <a:srcRect t="286" b="286"/>
          <a:stretch/>
        </p:blipFill>
        <p:spPr>
          <a:xfrm>
            <a:off x="7242566" y="2028164"/>
            <a:ext cx="2044729" cy="2724150"/>
          </a:xfrm>
          <a:prstGeom prst="rect">
            <a:avLst/>
          </a:prstGeom>
          <a:effectLst>
            <a:outerShdw blurRad="50800" dist="38100" dir="2700000" algn="tl" rotWithShape="0">
              <a:prstClr val="black">
                <a:alpha val="40000"/>
              </a:prstClr>
            </a:outerShdw>
          </a:effectLst>
        </p:spPr>
      </p:pic>
      <p:pic>
        <p:nvPicPr>
          <p:cNvPr id="12" name="Picture 11">
            <a:extLst>
              <a:ext uri="{FF2B5EF4-FFF2-40B4-BE49-F238E27FC236}">
                <a16:creationId xmlns:a16="http://schemas.microsoft.com/office/drawing/2014/main" xmlns="" id="{8106EB5A-B7FB-463A-AC9B-E294B3512B44}"/>
              </a:ext>
            </a:extLst>
          </p:cNvPr>
          <p:cNvPicPr>
            <a:picLocks noChangeAspect="1"/>
          </p:cNvPicPr>
          <p:nvPr/>
        </p:nvPicPr>
        <p:blipFill>
          <a:blip r:embed="rId4">
            <a:extLst>
              <a:ext uri="{28A0092B-C50C-407E-A947-70E740481C1C}">
                <a14:useLocalDpi xmlns:a14="http://schemas.microsoft.com/office/drawing/2010/main" val="0"/>
              </a:ext>
            </a:extLst>
          </a:blip>
          <a:srcRect t="3644" b="3644"/>
          <a:stretch/>
        </p:blipFill>
        <p:spPr>
          <a:xfrm>
            <a:off x="6147349" y="2028165"/>
            <a:ext cx="2190434" cy="2724150"/>
          </a:xfrm>
          <a:prstGeom prst="rect">
            <a:avLst/>
          </a:prstGeom>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xmlns="" id="{9FE3C998-5D96-40C9-9E60-6034D2D9333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444993" y="2031438"/>
            <a:ext cx="2036230" cy="2735905"/>
          </a:xfrm>
          <a:prstGeom prst="rect">
            <a:avLst/>
          </a:prstGeom>
          <a:effectLst>
            <a:outerShdw blurRad="50800" dist="38100" dir="2700000" algn="tl" rotWithShape="0">
              <a:prstClr val="black">
                <a:alpha val="40000"/>
              </a:prstClr>
            </a:outerShdw>
          </a:effectLst>
        </p:spPr>
      </p:pic>
      <p:pic>
        <p:nvPicPr>
          <p:cNvPr id="6" name="Picture 5">
            <a:extLst>
              <a:ext uri="{FF2B5EF4-FFF2-40B4-BE49-F238E27FC236}">
                <a16:creationId xmlns:a16="http://schemas.microsoft.com/office/drawing/2014/main" xmlns="" id="{AEDCB340-8AB7-458A-8939-50D43810626A}"/>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4443326" y="2029040"/>
            <a:ext cx="2044728" cy="2740703"/>
          </a:xfrm>
          <a:prstGeom prst="rect">
            <a:avLst/>
          </a:prstGeom>
          <a:effectLst>
            <a:outerShdw blurRad="50800" dist="38100" dir="2700000" algn="tl" rotWithShape="0">
              <a:prstClr val="black">
                <a:alpha val="40000"/>
              </a:prstClr>
            </a:outerShdw>
          </a:effectLst>
        </p:spPr>
      </p:pic>
      <p:pic>
        <p:nvPicPr>
          <p:cNvPr id="4" name="Picture 3">
            <a:extLst>
              <a:ext uri="{FF2B5EF4-FFF2-40B4-BE49-F238E27FC236}">
                <a16:creationId xmlns:a16="http://schemas.microsoft.com/office/drawing/2014/main" xmlns="" id="{0C7F42C4-9C88-435B-AAEA-7059709938C6}"/>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3552167" y="2028164"/>
            <a:ext cx="2021755" cy="2724150"/>
          </a:xfrm>
          <a:prstGeom prst="rect">
            <a:avLst/>
          </a:prstGeom>
          <a:effectLst>
            <a:outerShdw blurRad="50800" dist="38100" dir="2700000" algn="tl" rotWithShape="0">
              <a:prstClr val="black">
                <a:alpha val="40000"/>
              </a:prstClr>
            </a:outerShdw>
          </a:effectLst>
        </p:spPr>
      </p:pic>
      <p:pic>
        <p:nvPicPr>
          <p:cNvPr id="10" name="Picture 9">
            <a:extLst>
              <a:ext uri="{FF2B5EF4-FFF2-40B4-BE49-F238E27FC236}">
                <a16:creationId xmlns:a16="http://schemas.microsoft.com/office/drawing/2014/main" xmlns="" id="{F4DFD831-EB3C-4B7E-BC1F-4EE92669E4C3}"/>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537251" y="2028164"/>
            <a:ext cx="2022836" cy="2724150"/>
          </a:xfrm>
          <a:prstGeom prst="rect">
            <a:avLst/>
          </a:prstGeom>
          <a:effectLst>
            <a:outerShdw blurRad="50800" dist="38100" dir="2700000" algn="tl" rotWithShape="0">
              <a:prstClr val="black">
                <a:alpha val="40000"/>
              </a:prstClr>
            </a:outerShdw>
          </a:effectLst>
        </p:spPr>
      </p:pic>
      <p:sp>
        <p:nvSpPr>
          <p:cNvPr id="15" name="Oval 14">
            <a:extLst>
              <a:ext uri="{FF2B5EF4-FFF2-40B4-BE49-F238E27FC236}">
                <a16:creationId xmlns:a16="http://schemas.microsoft.com/office/drawing/2014/main" xmlns="" id="{61C621CC-6AE5-4E27-858B-695EC70FBFE6}"/>
              </a:ext>
            </a:extLst>
          </p:cNvPr>
          <p:cNvSpPr/>
          <p:nvPr/>
        </p:nvSpPr>
        <p:spPr>
          <a:xfrm>
            <a:off x="863029" y="862173"/>
            <a:ext cx="10274158" cy="5133654"/>
          </a:xfrm>
          <a:custGeom>
            <a:avLst/>
            <a:gdLst>
              <a:gd name="connsiteX0" fmla="*/ 0 w 10274158"/>
              <a:gd name="connsiteY0" fmla="*/ 2566827 h 5133654"/>
              <a:gd name="connsiteX1" fmla="*/ 5137079 w 10274158"/>
              <a:gd name="connsiteY1" fmla="*/ 0 h 5133654"/>
              <a:gd name="connsiteX2" fmla="*/ 10274158 w 10274158"/>
              <a:gd name="connsiteY2" fmla="*/ 2566827 h 5133654"/>
              <a:gd name="connsiteX3" fmla="*/ 5137079 w 10274158"/>
              <a:gd name="connsiteY3" fmla="*/ 5133654 h 5133654"/>
              <a:gd name="connsiteX4" fmla="*/ 0 w 10274158"/>
              <a:gd name="connsiteY4" fmla="*/ 2566827 h 5133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4158" h="5133654" extrusionOk="0">
                <a:moveTo>
                  <a:pt x="0" y="2566827"/>
                </a:moveTo>
                <a:cubicBezTo>
                  <a:pt x="-294423" y="802987"/>
                  <a:pt x="2348593" y="-17661"/>
                  <a:pt x="5137079" y="0"/>
                </a:cubicBezTo>
                <a:cubicBezTo>
                  <a:pt x="7811710" y="91300"/>
                  <a:pt x="10420441" y="1105557"/>
                  <a:pt x="10274158" y="2566827"/>
                </a:cubicBezTo>
                <a:cubicBezTo>
                  <a:pt x="10070515" y="3578435"/>
                  <a:pt x="7836906" y="5560888"/>
                  <a:pt x="5137079" y="5133654"/>
                </a:cubicBezTo>
                <a:cubicBezTo>
                  <a:pt x="2355151" y="5057502"/>
                  <a:pt x="155739" y="3971630"/>
                  <a:pt x="0" y="2566827"/>
                </a:cubicBezTo>
                <a:close/>
              </a:path>
            </a:pathLst>
          </a:custGeom>
          <a:noFill/>
          <a:ln w="2540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xmlns="" id="{CB7F58C2-70B9-4CE1-9BA2-70B39F2A409B}"/>
              </a:ext>
            </a:extLst>
          </p:cNvPr>
          <p:cNvSpPr>
            <a:spLocks noGrp="1"/>
          </p:cNvSpPr>
          <p:nvPr>
            <p:ph type="title"/>
          </p:nvPr>
        </p:nvSpPr>
        <p:spPr>
          <a:xfrm>
            <a:off x="1006629" y="1723794"/>
            <a:ext cx="1697644" cy="3332889"/>
          </a:xfrm>
        </p:spPr>
        <p:txBody>
          <a:bodyPr>
            <a:normAutofit/>
          </a:bodyPr>
          <a:lstStyle/>
          <a:p>
            <a:r>
              <a:rPr lang="en-US" sz="16600" dirty="0"/>
              <a:t>6</a:t>
            </a:r>
          </a:p>
        </p:txBody>
      </p:sp>
    </p:spTree>
    <p:extLst>
      <p:ext uri="{BB962C8B-B14F-4D97-AF65-F5344CB8AC3E}">
        <p14:creationId xmlns:p14="http://schemas.microsoft.com/office/powerpoint/2010/main" val="380768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50"/>
                                        <p:tgtEl>
                                          <p:spTgt spid="14"/>
                                        </p:tgtEl>
                                      </p:cBhvr>
                                    </p:animEffect>
                                    <p:anim calcmode="lin" valueType="num">
                                      <p:cBhvr>
                                        <p:cTn id="8" dur="250" fill="hold"/>
                                        <p:tgtEl>
                                          <p:spTgt spid="14"/>
                                        </p:tgtEl>
                                        <p:attrNameLst>
                                          <p:attrName>ppt_x</p:attrName>
                                        </p:attrNameLst>
                                      </p:cBhvr>
                                      <p:tavLst>
                                        <p:tav tm="0">
                                          <p:val>
                                            <p:strVal val="#ppt_x"/>
                                          </p:val>
                                        </p:tav>
                                        <p:tav tm="100000">
                                          <p:val>
                                            <p:strVal val="#ppt_x"/>
                                          </p:val>
                                        </p:tav>
                                      </p:tavLst>
                                    </p:anim>
                                    <p:anim calcmode="lin" valueType="num">
                                      <p:cBhvr>
                                        <p:cTn id="9" dur="25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7"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250"/>
                                        <p:tgtEl>
                                          <p:spTgt spid="12"/>
                                        </p:tgtEl>
                                      </p:cBhvr>
                                    </p:animEffect>
                                    <p:anim calcmode="lin" valueType="num">
                                      <p:cBhvr>
                                        <p:cTn id="14" dur="250" fill="hold"/>
                                        <p:tgtEl>
                                          <p:spTgt spid="12"/>
                                        </p:tgtEl>
                                        <p:attrNameLst>
                                          <p:attrName>ppt_x</p:attrName>
                                        </p:attrNameLst>
                                      </p:cBhvr>
                                      <p:tavLst>
                                        <p:tav tm="0">
                                          <p:val>
                                            <p:strVal val="#ppt_x"/>
                                          </p:val>
                                        </p:tav>
                                        <p:tav tm="100000">
                                          <p:val>
                                            <p:strVal val="#ppt_x"/>
                                          </p:val>
                                        </p:tav>
                                      </p:tavLst>
                                    </p:anim>
                                    <p:anim calcmode="lin" valueType="num">
                                      <p:cBhvr>
                                        <p:cTn id="15" dur="25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7"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50"/>
                                        <p:tgtEl>
                                          <p:spTgt spid="8"/>
                                        </p:tgtEl>
                                      </p:cBhvr>
                                    </p:animEffect>
                                    <p:anim calcmode="lin" valueType="num">
                                      <p:cBhvr>
                                        <p:cTn id="20" dur="250" fill="hold"/>
                                        <p:tgtEl>
                                          <p:spTgt spid="8"/>
                                        </p:tgtEl>
                                        <p:attrNameLst>
                                          <p:attrName>ppt_x</p:attrName>
                                        </p:attrNameLst>
                                      </p:cBhvr>
                                      <p:tavLst>
                                        <p:tav tm="0">
                                          <p:val>
                                            <p:strVal val="#ppt_x"/>
                                          </p:val>
                                        </p:tav>
                                        <p:tav tm="100000">
                                          <p:val>
                                            <p:strVal val="#ppt_x"/>
                                          </p:val>
                                        </p:tav>
                                      </p:tavLst>
                                    </p:anim>
                                    <p:anim calcmode="lin" valueType="num">
                                      <p:cBhvr>
                                        <p:cTn id="21" dur="25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750"/>
                            </p:stCondLst>
                            <p:childTnLst>
                              <p:par>
                                <p:cTn id="23" presetID="47" presetClass="entr" presetSubtype="0"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50"/>
                                        <p:tgtEl>
                                          <p:spTgt spid="6"/>
                                        </p:tgtEl>
                                      </p:cBhvr>
                                    </p:animEffect>
                                    <p:anim calcmode="lin" valueType="num">
                                      <p:cBhvr>
                                        <p:cTn id="26" dur="250" fill="hold"/>
                                        <p:tgtEl>
                                          <p:spTgt spid="6"/>
                                        </p:tgtEl>
                                        <p:attrNameLst>
                                          <p:attrName>ppt_x</p:attrName>
                                        </p:attrNameLst>
                                      </p:cBhvr>
                                      <p:tavLst>
                                        <p:tav tm="0">
                                          <p:val>
                                            <p:strVal val="#ppt_x"/>
                                          </p:val>
                                        </p:tav>
                                        <p:tav tm="100000">
                                          <p:val>
                                            <p:strVal val="#ppt_x"/>
                                          </p:val>
                                        </p:tav>
                                      </p:tavLst>
                                    </p:anim>
                                    <p:anim calcmode="lin" valueType="num">
                                      <p:cBhvr>
                                        <p:cTn id="27" dur="250" fill="hold"/>
                                        <p:tgtEl>
                                          <p:spTgt spid="6"/>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7"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50"/>
                                        <p:tgtEl>
                                          <p:spTgt spid="4"/>
                                        </p:tgtEl>
                                      </p:cBhvr>
                                    </p:animEffect>
                                    <p:anim calcmode="lin" valueType="num">
                                      <p:cBhvr>
                                        <p:cTn id="32" dur="250" fill="hold"/>
                                        <p:tgtEl>
                                          <p:spTgt spid="4"/>
                                        </p:tgtEl>
                                        <p:attrNameLst>
                                          <p:attrName>ppt_x</p:attrName>
                                        </p:attrNameLst>
                                      </p:cBhvr>
                                      <p:tavLst>
                                        <p:tav tm="0">
                                          <p:val>
                                            <p:strVal val="#ppt_x"/>
                                          </p:val>
                                        </p:tav>
                                        <p:tav tm="100000">
                                          <p:val>
                                            <p:strVal val="#ppt_x"/>
                                          </p:val>
                                        </p:tav>
                                      </p:tavLst>
                                    </p:anim>
                                    <p:anim calcmode="lin" valueType="num">
                                      <p:cBhvr>
                                        <p:cTn id="33" dur="250" fill="hold"/>
                                        <p:tgtEl>
                                          <p:spTgt spid="4"/>
                                        </p:tgtEl>
                                        <p:attrNameLst>
                                          <p:attrName>ppt_y</p:attrName>
                                        </p:attrNameLst>
                                      </p:cBhvr>
                                      <p:tavLst>
                                        <p:tav tm="0">
                                          <p:val>
                                            <p:strVal val="#ppt_y-.1"/>
                                          </p:val>
                                        </p:tav>
                                        <p:tav tm="100000">
                                          <p:val>
                                            <p:strVal val="#ppt_y"/>
                                          </p:val>
                                        </p:tav>
                                      </p:tavLst>
                                    </p:anim>
                                  </p:childTnLst>
                                </p:cTn>
                              </p:par>
                            </p:childTnLst>
                          </p:cTn>
                        </p:par>
                        <p:par>
                          <p:cTn id="34" fill="hold">
                            <p:stCondLst>
                              <p:cond delay="1250"/>
                            </p:stCondLst>
                            <p:childTnLst>
                              <p:par>
                                <p:cTn id="35" presetID="47" presetClass="entr" presetSubtype="0"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50"/>
                                        <p:tgtEl>
                                          <p:spTgt spid="10"/>
                                        </p:tgtEl>
                                      </p:cBhvr>
                                    </p:animEffect>
                                    <p:anim calcmode="lin" valueType="num">
                                      <p:cBhvr>
                                        <p:cTn id="38" dur="250" fill="hold"/>
                                        <p:tgtEl>
                                          <p:spTgt spid="10"/>
                                        </p:tgtEl>
                                        <p:attrNameLst>
                                          <p:attrName>ppt_x</p:attrName>
                                        </p:attrNameLst>
                                      </p:cBhvr>
                                      <p:tavLst>
                                        <p:tav tm="0">
                                          <p:val>
                                            <p:strVal val="#ppt_x"/>
                                          </p:val>
                                        </p:tav>
                                        <p:tav tm="100000">
                                          <p:val>
                                            <p:strVal val="#ppt_x"/>
                                          </p:val>
                                        </p:tav>
                                      </p:tavLst>
                                    </p:anim>
                                    <p:anim calcmode="lin" valueType="num">
                                      <p:cBhvr>
                                        <p:cTn id="39" dur="25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par>
                          <p:cTn id="43" fill="hold">
                            <p:stCondLst>
                              <p:cond delay="1500"/>
                            </p:stCondLst>
                            <p:childTnLst>
                              <p:par>
                                <p:cTn id="44" presetID="21"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heel(1)">
                                      <p:cBhvr>
                                        <p:cTn id="46" dur="500"/>
                                        <p:tgtEl>
                                          <p:spTgt spid="15"/>
                                        </p:tgtEl>
                                      </p:cBhvr>
                                    </p:animEffect>
                                  </p:childTnLst>
                                </p:cTn>
                              </p:par>
                            </p:childTnLst>
                          </p:cTn>
                        </p:par>
                        <p:par>
                          <p:cTn id="47" fill="hold">
                            <p:stCondLst>
                              <p:cond delay="2000"/>
                            </p:stCondLst>
                            <p:childTnLst>
                              <p:par>
                                <p:cTn id="48" presetID="10" presetClass="exit" presetSubtype="0" fill="hold" grpId="1" nodeType="afterEffect">
                                  <p:stCondLst>
                                    <p:cond delay="0"/>
                                  </p:stCondLst>
                                  <p:childTnLst>
                                    <p:animEffect transition="out" filter="fade">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100000">
              <a:srgbClr val="C00000"/>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C2E53-2475-4D53-A71B-6C409CEB345A}"/>
              </a:ext>
            </a:extLst>
          </p:cNvPr>
          <p:cNvSpPr>
            <a:spLocks noGrp="1"/>
          </p:cNvSpPr>
          <p:nvPr>
            <p:ph type="title"/>
          </p:nvPr>
        </p:nvSpPr>
        <p:spPr>
          <a:xfrm>
            <a:off x="2020585" y="2019154"/>
            <a:ext cx="2952108" cy="1946672"/>
          </a:xfrm>
        </p:spPr>
        <p:txBody>
          <a:bodyPr>
            <a:noAutofit/>
          </a:bodyPr>
          <a:lstStyle/>
          <a:p>
            <a:r>
              <a:rPr lang="ja-JP" altLang="en-US" sz="43300" dirty="0"/>
              <a:t>⚂</a:t>
            </a:r>
            <a:endParaRPr lang="en-US" sz="43300" dirty="0"/>
          </a:p>
        </p:txBody>
      </p:sp>
      <p:sp>
        <p:nvSpPr>
          <p:cNvPr id="3" name="Title 1">
            <a:extLst>
              <a:ext uri="{FF2B5EF4-FFF2-40B4-BE49-F238E27FC236}">
                <a16:creationId xmlns:a16="http://schemas.microsoft.com/office/drawing/2014/main" xmlns="" id="{C7524D8A-B4CD-4825-9B40-7DC8E5380161}"/>
              </a:ext>
            </a:extLst>
          </p:cNvPr>
          <p:cNvSpPr txBox="1">
            <a:spLocks/>
          </p:cNvSpPr>
          <p:nvPr/>
        </p:nvSpPr>
        <p:spPr>
          <a:xfrm>
            <a:off x="7024100" y="3087666"/>
            <a:ext cx="2952108" cy="194667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4400" kern="1200">
                <a:solidFill>
                  <a:schemeClr val="bg1"/>
                </a:solidFill>
                <a:latin typeface="+mj-lt"/>
                <a:ea typeface="+mj-ea"/>
                <a:cs typeface="+mj-cs"/>
              </a:defRPr>
            </a:lvl1pPr>
          </a:lstStyle>
          <a:p>
            <a:r>
              <a:rPr lang="ja-JP" altLang="en-US" sz="43300" dirty="0"/>
              <a:t>⚄</a:t>
            </a:r>
            <a:endParaRPr lang="en-US" sz="43300" dirty="0"/>
          </a:p>
        </p:txBody>
      </p:sp>
      <p:sp>
        <p:nvSpPr>
          <p:cNvPr id="4" name="Oval 3">
            <a:extLst>
              <a:ext uri="{FF2B5EF4-FFF2-40B4-BE49-F238E27FC236}">
                <a16:creationId xmlns:a16="http://schemas.microsoft.com/office/drawing/2014/main" xmlns="" id="{9E83BD6A-710F-48B6-BCAA-F984729B0959}"/>
              </a:ext>
            </a:extLst>
          </p:cNvPr>
          <p:cNvSpPr/>
          <p:nvPr/>
        </p:nvSpPr>
        <p:spPr>
          <a:xfrm>
            <a:off x="5952162" y="1099335"/>
            <a:ext cx="5133654" cy="5133654"/>
          </a:xfrm>
          <a:custGeom>
            <a:avLst/>
            <a:gdLst>
              <a:gd name="connsiteX0" fmla="*/ 0 w 5133654"/>
              <a:gd name="connsiteY0" fmla="*/ 2566827 h 5133654"/>
              <a:gd name="connsiteX1" fmla="*/ 2566827 w 5133654"/>
              <a:gd name="connsiteY1" fmla="*/ 0 h 5133654"/>
              <a:gd name="connsiteX2" fmla="*/ 5133654 w 5133654"/>
              <a:gd name="connsiteY2" fmla="*/ 2566827 h 5133654"/>
              <a:gd name="connsiteX3" fmla="*/ 2566827 w 5133654"/>
              <a:gd name="connsiteY3" fmla="*/ 5133654 h 5133654"/>
              <a:gd name="connsiteX4" fmla="*/ 0 w 5133654"/>
              <a:gd name="connsiteY4" fmla="*/ 2566827 h 5133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3654" h="5133654" extrusionOk="0">
                <a:moveTo>
                  <a:pt x="0" y="2566827"/>
                </a:moveTo>
                <a:cubicBezTo>
                  <a:pt x="-136647" y="988520"/>
                  <a:pt x="1264234" y="-41763"/>
                  <a:pt x="2566827" y="0"/>
                </a:cubicBezTo>
                <a:cubicBezTo>
                  <a:pt x="3821947" y="91300"/>
                  <a:pt x="5279937" y="1105557"/>
                  <a:pt x="5133654" y="2566827"/>
                </a:cubicBezTo>
                <a:cubicBezTo>
                  <a:pt x="5120405" y="3958030"/>
                  <a:pt x="3942466" y="5264280"/>
                  <a:pt x="2566827" y="5133654"/>
                </a:cubicBezTo>
                <a:cubicBezTo>
                  <a:pt x="1204410" y="5057502"/>
                  <a:pt x="155739" y="3971630"/>
                  <a:pt x="0" y="2566827"/>
                </a:cubicBezTo>
                <a:close/>
              </a:path>
            </a:pathLst>
          </a:custGeom>
          <a:noFill/>
          <a:ln w="2540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29CF5483-7F7C-4E7C-B4D8-ECDFC4C69C7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961662" y="1771651"/>
            <a:ext cx="2809674" cy="3785805"/>
          </a:xfrm>
          <a:prstGeom prst="rect">
            <a:avLst/>
          </a:prstGeom>
          <a:effectLst>
            <a:outerShdw blurRad="50800" dist="38100" dir="2700000" algn="tl" rotWithShape="0">
              <a:prstClr val="black">
                <a:alpha val="40000"/>
              </a:prstClr>
            </a:outerShdw>
          </a:effectLst>
        </p:spPr>
      </p:pic>
      <p:sp>
        <p:nvSpPr>
          <p:cNvPr id="6" name="Explosion: 8 Points 5">
            <a:extLst>
              <a:ext uri="{FF2B5EF4-FFF2-40B4-BE49-F238E27FC236}">
                <a16:creationId xmlns:a16="http://schemas.microsoft.com/office/drawing/2014/main" xmlns="" id="{E6371487-359D-4657-8697-115BED0E2602}"/>
              </a:ext>
            </a:extLst>
          </p:cNvPr>
          <p:cNvSpPr/>
          <p:nvPr/>
        </p:nvSpPr>
        <p:spPr>
          <a:xfrm>
            <a:off x="5381747" y="2824117"/>
            <a:ext cx="1880956" cy="1684088"/>
          </a:xfrm>
          <a:prstGeom prst="irregularSeal1">
            <a:avLst/>
          </a:prstGeom>
          <a:solidFill>
            <a:schemeClr val="bg1"/>
          </a:solidFill>
          <a:ln>
            <a:noFill/>
          </a:ln>
          <a:effectLst>
            <a:glow rad="19050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xplosion: 8 Points 12">
            <a:extLst>
              <a:ext uri="{FF2B5EF4-FFF2-40B4-BE49-F238E27FC236}">
                <a16:creationId xmlns:a16="http://schemas.microsoft.com/office/drawing/2014/main" xmlns="" id="{FB85A9FF-FFFA-4FBB-A507-3A443F10D129}"/>
              </a:ext>
            </a:extLst>
          </p:cNvPr>
          <p:cNvSpPr/>
          <p:nvPr/>
        </p:nvSpPr>
        <p:spPr>
          <a:xfrm>
            <a:off x="5280597" y="3548474"/>
            <a:ext cx="1880956" cy="1684088"/>
          </a:xfrm>
          <a:prstGeom prst="irregularSeal1">
            <a:avLst/>
          </a:prstGeom>
          <a:solidFill>
            <a:schemeClr val="bg1"/>
          </a:solidFill>
          <a:ln>
            <a:noFill/>
          </a:ln>
          <a:effectLst>
            <a:glow rad="19050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xplosion: 8 Points 13">
            <a:extLst>
              <a:ext uri="{FF2B5EF4-FFF2-40B4-BE49-F238E27FC236}">
                <a16:creationId xmlns:a16="http://schemas.microsoft.com/office/drawing/2014/main" xmlns="" id="{C96DA7B6-ED3C-4369-8AFA-CFBC62A82EC7}"/>
              </a:ext>
            </a:extLst>
          </p:cNvPr>
          <p:cNvSpPr/>
          <p:nvPr/>
        </p:nvSpPr>
        <p:spPr>
          <a:xfrm>
            <a:off x="5280597" y="2081185"/>
            <a:ext cx="1880956" cy="1684088"/>
          </a:xfrm>
          <a:prstGeom prst="irregularSeal1">
            <a:avLst/>
          </a:prstGeom>
          <a:solidFill>
            <a:schemeClr val="bg1"/>
          </a:solidFill>
          <a:ln>
            <a:noFill/>
          </a:ln>
          <a:effectLst>
            <a:glow rad="19050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xmlns="" id="{35F67CF0-1818-4083-A51C-30F46E1B5F4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57663" y="1783192"/>
            <a:ext cx="2806153" cy="3765938"/>
          </a:xfrm>
          <a:prstGeom prst="rect">
            <a:avLst/>
          </a:prstGeom>
          <a:effectLst>
            <a:outerShdw blurRad="50800" dist="38100" dir="2700000" algn="tl" rotWithShape="0">
              <a:prstClr val="black">
                <a:alpha val="40000"/>
              </a:prstClr>
            </a:outerShdw>
          </a:effectLst>
        </p:spPr>
      </p:pic>
      <p:sp>
        <p:nvSpPr>
          <p:cNvPr id="17" name="Oval 16">
            <a:extLst>
              <a:ext uri="{FF2B5EF4-FFF2-40B4-BE49-F238E27FC236}">
                <a16:creationId xmlns:a16="http://schemas.microsoft.com/office/drawing/2014/main" xmlns="" id="{9D43C223-0767-46FD-BD3C-7EB3452654F0}"/>
              </a:ext>
            </a:extLst>
          </p:cNvPr>
          <p:cNvSpPr/>
          <p:nvPr/>
        </p:nvSpPr>
        <p:spPr>
          <a:xfrm>
            <a:off x="9835498" y="2845945"/>
            <a:ext cx="2229492" cy="222949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Terminator 17">
            <a:extLst>
              <a:ext uri="{FF2B5EF4-FFF2-40B4-BE49-F238E27FC236}">
                <a16:creationId xmlns:a16="http://schemas.microsoft.com/office/drawing/2014/main" xmlns="" id="{591E482D-8B7B-4521-8579-E9D893D58828}"/>
              </a:ext>
            </a:extLst>
          </p:cNvPr>
          <p:cNvSpPr/>
          <p:nvPr/>
        </p:nvSpPr>
        <p:spPr>
          <a:xfrm rot="5400000">
            <a:off x="8962194" y="6303202"/>
            <a:ext cx="3976099" cy="2229492"/>
          </a:xfrm>
          <a:prstGeom prst="flowChartTerminator">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3AAED278-0C80-4E21-87FB-9CDD376E1658}"/>
              </a:ext>
            </a:extLst>
          </p:cNvPr>
          <p:cNvSpPr txBox="1"/>
          <p:nvPr/>
        </p:nvSpPr>
        <p:spPr>
          <a:xfrm>
            <a:off x="10380027" y="3637525"/>
            <a:ext cx="1140431" cy="646331"/>
          </a:xfrm>
          <a:prstGeom prst="rect">
            <a:avLst/>
          </a:prstGeom>
          <a:noFill/>
        </p:spPr>
        <p:txBody>
          <a:bodyPr wrap="square" rtlCol="0">
            <a:spAutoFit/>
          </a:bodyPr>
          <a:lstStyle/>
          <a:p>
            <a:r>
              <a:rPr lang="ja-JP" altLang="en-US" sz="3600" dirty="0">
                <a:solidFill>
                  <a:schemeClr val="bg1"/>
                </a:solidFill>
              </a:rPr>
              <a:t>先生</a:t>
            </a:r>
            <a:endParaRPr lang="en-US" sz="3600" dirty="0">
              <a:solidFill>
                <a:schemeClr val="bg1"/>
              </a:solidFill>
            </a:endParaRPr>
          </a:p>
        </p:txBody>
      </p:sp>
    </p:spTree>
    <p:extLst>
      <p:ext uri="{BB962C8B-B14F-4D97-AF65-F5344CB8AC3E}">
        <p14:creationId xmlns:p14="http://schemas.microsoft.com/office/powerpoint/2010/main" val="26324256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1000"/>
                            </p:stCondLst>
                            <p:childTnLst>
                              <p:par>
                                <p:cTn id="21" presetID="8" presetClass="emph" presetSubtype="0" repeatCount="indefinite" fill="hold" grpId="1" nodeType="afterEffect">
                                  <p:stCondLst>
                                    <p:cond delay="0"/>
                                  </p:stCondLst>
                                  <p:endCondLst>
                                    <p:cond evt="onNext" delay="0">
                                      <p:tgtEl>
                                        <p:sldTgt/>
                                      </p:tgtEl>
                                    </p:cond>
                                  </p:endCondLst>
                                  <p:childTnLst>
                                    <p:animRot by="21600000">
                                      <p:cBhvr>
                                        <p:cTn id="22" dur="2000" fill="hold"/>
                                        <p:tgtEl>
                                          <p:spTgt spid="6"/>
                                        </p:tgtEl>
                                        <p:attrNameLst>
                                          <p:attrName>r</p:attrName>
                                        </p:attrNameLst>
                                      </p:cBhvr>
                                    </p:animRot>
                                  </p:childTnLst>
                                </p:cTn>
                              </p:par>
                              <p:par>
                                <p:cTn id="23" presetID="8" presetClass="emph" presetSubtype="0" repeatCount="indefinite" fill="hold" grpId="1" nodeType="withEffect">
                                  <p:stCondLst>
                                    <p:cond delay="0"/>
                                  </p:stCondLst>
                                  <p:endCondLst>
                                    <p:cond evt="onNext" delay="0">
                                      <p:tgtEl>
                                        <p:sldTgt/>
                                      </p:tgtEl>
                                    </p:cond>
                                  </p:endCondLst>
                                  <p:childTnLst>
                                    <p:animRot by="21600000">
                                      <p:cBhvr>
                                        <p:cTn id="24" dur="2000" fill="hold"/>
                                        <p:tgtEl>
                                          <p:spTgt spid="13"/>
                                        </p:tgtEl>
                                        <p:attrNameLst>
                                          <p:attrName>r</p:attrName>
                                        </p:attrNameLst>
                                      </p:cBhvr>
                                    </p:animRot>
                                  </p:childTnLst>
                                </p:cTn>
                              </p:par>
                              <p:par>
                                <p:cTn id="25" presetID="8" presetClass="emph" presetSubtype="0" repeatCount="indefinite" fill="hold" grpId="1" nodeType="withEffect">
                                  <p:stCondLst>
                                    <p:cond delay="0"/>
                                  </p:stCondLst>
                                  <p:endCondLst>
                                    <p:cond evt="onNext" delay="0">
                                      <p:tgtEl>
                                        <p:sldTgt/>
                                      </p:tgtEl>
                                    </p:cond>
                                  </p:endCondLst>
                                  <p:childTnLst>
                                    <p:animRot by="21600000">
                                      <p:cBhvr>
                                        <p:cTn id="26" dur="2000" fill="hold"/>
                                        <p:tgtEl>
                                          <p:spTgt spid="14"/>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xit" presetSubtype="0" fill="hold" grpId="2" nodeType="withEffect">
                                  <p:stCondLst>
                                    <p:cond delay="0"/>
                                  </p:stCondLst>
                                  <p:childTnLst>
                                    <p:animEffect transition="out" filter="fade">
                                      <p:cBhvr>
                                        <p:cTn id="33" dur="250"/>
                                        <p:tgtEl>
                                          <p:spTgt spid="6"/>
                                        </p:tgtEl>
                                      </p:cBhvr>
                                    </p:animEffect>
                                    <p:set>
                                      <p:cBhvr>
                                        <p:cTn id="34" dur="1" fill="hold">
                                          <p:stCondLst>
                                            <p:cond delay="249"/>
                                          </p:stCondLst>
                                        </p:cTn>
                                        <p:tgtEl>
                                          <p:spTgt spid="6"/>
                                        </p:tgtEl>
                                        <p:attrNameLst>
                                          <p:attrName>style.visibility</p:attrName>
                                        </p:attrNameLst>
                                      </p:cBhvr>
                                      <p:to>
                                        <p:strVal val="hidden"/>
                                      </p:to>
                                    </p:set>
                                  </p:childTnLst>
                                </p:cTn>
                              </p:par>
                              <p:par>
                                <p:cTn id="35" presetID="10" presetClass="exit" presetSubtype="0" fill="hold" grpId="2" nodeType="withEffect">
                                  <p:stCondLst>
                                    <p:cond delay="0"/>
                                  </p:stCondLst>
                                  <p:childTnLst>
                                    <p:animEffect transition="out" filter="fade">
                                      <p:cBhvr>
                                        <p:cTn id="36" dur="250"/>
                                        <p:tgtEl>
                                          <p:spTgt spid="13"/>
                                        </p:tgtEl>
                                      </p:cBhvr>
                                    </p:animEffect>
                                    <p:set>
                                      <p:cBhvr>
                                        <p:cTn id="37" dur="1" fill="hold">
                                          <p:stCondLst>
                                            <p:cond delay="249"/>
                                          </p:stCondLst>
                                        </p:cTn>
                                        <p:tgtEl>
                                          <p:spTgt spid="13"/>
                                        </p:tgtEl>
                                        <p:attrNameLst>
                                          <p:attrName>style.visibility</p:attrName>
                                        </p:attrNameLst>
                                      </p:cBhvr>
                                      <p:to>
                                        <p:strVal val="hidden"/>
                                      </p:to>
                                    </p:set>
                                  </p:childTnLst>
                                </p:cTn>
                              </p:par>
                              <p:par>
                                <p:cTn id="38" presetID="10" presetClass="exit" presetSubtype="0" fill="hold" grpId="2" nodeType="withEffect">
                                  <p:stCondLst>
                                    <p:cond delay="0"/>
                                  </p:stCondLst>
                                  <p:childTnLst>
                                    <p:animEffect transition="out" filter="fade">
                                      <p:cBhvr>
                                        <p:cTn id="39" dur="250"/>
                                        <p:tgtEl>
                                          <p:spTgt spid="14"/>
                                        </p:tgtEl>
                                      </p:cBhvr>
                                    </p:animEffect>
                                    <p:set>
                                      <p:cBhvr>
                                        <p:cTn id="40" dur="1" fill="hold">
                                          <p:stCondLst>
                                            <p:cond delay="24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anim calcmode="lin" valueType="num">
                                      <p:cBhvr>
                                        <p:cTn id="46" dur="500" fill="hold"/>
                                        <p:tgtEl>
                                          <p:spTgt spid="5"/>
                                        </p:tgtEl>
                                        <p:attrNameLst>
                                          <p:attrName>ppt_x</p:attrName>
                                        </p:attrNameLst>
                                      </p:cBhvr>
                                      <p:tavLst>
                                        <p:tav tm="0">
                                          <p:val>
                                            <p:strVal val="#ppt_x"/>
                                          </p:val>
                                        </p:tav>
                                        <p:tav tm="100000">
                                          <p:val>
                                            <p:strVal val="#ppt_x"/>
                                          </p:val>
                                        </p:tav>
                                      </p:tavLst>
                                    </p:anim>
                                    <p:anim calcmode="lin" valueType="num">
                                      <p:cBhvr>
                                        <p:cTn id="47"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2"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250" fill="hold"/>
                                        <p:tgtEl>
                                          <p:spTgt spid="17"/>
                                        </p:tgtEl>
                                        <p:attrNameLst>
                                          <p:attrName>ppt_x</p:attrName>
                                        </p:attrNameLst>
                                      </p:cBhvr>
                                      <p:tavLst>
                                        <p:tav tm="0">
                                          <p:val>
                                            <p:strVal val="1+#ppt_w/2"/>
                                          </p:val>
                                        </p:tav>
                                        <p:tav tm="100000">
                                          <p:val>
                                            <p:strVal val="#ppt_x"/>
                                          </p:val>
                                        </p:tav>
                                      </p:tavLst>
                                    </p:anim>
                                    <p:anim calcmode="lin" valueType="num">
                                      <p:cBhvr additive="base">
                                        <p:cTn id="53" dur="250" fill="hold"/>
                                        <p:tgtEl>
                                          <p:spTgt spid="17"/>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250" fill="hold"/>
                                        <p:tgtEl>
                                          <p:spTgt spid="18"/>
                                        </p:tgtEl>
                                        <p:attrNameLst>
                                          <p:attrName>ppt_x</p:attrName>
                                        </p:attrNameLst>
                                      </p:cBhvr>
                                      <p:tavLst>
                                        <p:tav tm="0">
                                          <p:val>
                                            <p:strVal val="1+#ppt_w/2"/>
                                          </p:val>
                                        </p:tav>
                                        <p:tav tm="100000">
                                          <p:val>
                                            <p:strVal val="#ppt_x"/>
                                          </p:val>
                                        </p:tav>
                                      </p:tavLst>
                                    </p:anim>
                                    <p:anim calcmode="lin" valueType="num">
                                      <p:cBhvr additive="base">
                                        <p:cTn id="57" dur="250" fill="hold"/>
                                        <p:tgtEl>
                                          <p:spTgt spid="18"/>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250" fill="hold"/>
                                        <p:tgtEl>
                                          <p:spTgt spid="19"/>
                                        </p:tgtEl>
                                        <p:attrNameLst>
                                          <p:attrName>ppt_x</p:attrName>
                                        </p:attrNameLst>
                                      </p:cBhvr>
                                      <p:tavLst>
                                        <p:tav tm="0">
                                          <p:val>
                                            <p:strVal val="1+#ppt_w/2"/>
                                          </p:val>
                                        </p:tav>
                                        <p:tav tm="100000">
                                          <p:val>
                                            <p:strVal val="#ppt_x"/>
                                          </p:val>
                                        </p:tav>
                                      </p:tavLst>
                                    </p:anim>
                                    <p:anim calcmode="lin" valueType="num">
                                      <p:cBhvr additive="base">
                                        <p:cTn id="61" dur="25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nodeType="clickEffect">
                                  <p:stCondLst>
                                    <p:cond delay="0"/>
                                  </p:stCondLst>
                                  <p:childTnLst>
                                    <p:anim calcmode="lin" valueType="num">
                                      <p:cBhvr additive="base">
                                        <p:cTn id="65" dur="250"/>
                                        <p:tgtEl>
                                          <p:spTgt spid="5"/>
                                        </p:tgtEl>
                                        <p:attrNameLst>
                                          <p:attrName>ppt_x</p:attrName>
                                        </p:attrNameLst>
                                      </p:cBhvr>
                                      <p:tavLst>
                                        <p:tav tm="0">
                                          <p:val>
                                            <p:strVal val="ppt_x"/>
                                          </p:val>
                                        </p:tav>
                                        <p:tav tm="100000">
                                          <p:val>
                                            <p:strVal val="1+ppt_w/2"/>
                                          </p:val>
                                        </p:tav>
                                      </p:tavLst>
                                    </p:anim>
                                    <p:anim calcmode="lin" valueType="num">
                                      <p:cBhvr additive="base">
                                        <p:cTn id="66" dur="250"/>
                                        <p:tgtEl>
                                          <p:spTgt spid="5"/>
                                        </p:tgtEl>
                                        <p:attrNameLst>
                                          <p:attrName>ppt_y</p:attrName>
                                        </p:attrNameLst>
                                      </p:cBhvr>
                                      <p:tavLst>
                                        <p:tav tm="0">
                                          <p:val>
                                            <p:strVal val="ppt_y"/>
                                          </p:val>
                                        </p:tav>
                                        <p:tav tm="100000">
                                          <p:val>
                                            <p:strVal val="ppt_y"/>
                                          </p:val>
                                        </p:tav>
                                      </p:tavLst>
                                    </p:anim>
                                    <p:set>
                                      <p:cBhvr>
                                        <p:cTn id="67" dur="1" fill="hold">
                                          <p:stCondLst>
                                            <p:cond delay="249"/>
                                          </p:stCondLst>
                                        </p:cTn>
                                        <p:tgtEl>
                                          <p:spTgt spid="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6" presetClass="entr" presetSubtype="0"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wipe(down)">
                                      <p:cBhvr>
                                        <p:cTn id="72" dur="145">
                                          <p:stCondLst>
                                            <p:cond delay="0"/>
                                          </p:stCondLst>
                                        </p:cTn>
                                        <p:tgtEl>
                                          <p:spTgt spid="2"/>
                                        </p:tgtEl>
                                      </p:cBhvr>
                                    </p:animEffect>
                                    <p:anim calcmode="lin" valueType="num">
                                      <p:cBhvr>
                                        <p:cTn id="73"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74"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75"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76"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77"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78" dur="7">
                                          <p:stCondLst>
                                            <p:cond delay="162"/>
                                          </p:stCondLst>
                                        </p:cTn>
                                        <p:tgtEl>
                                          <p:spTgt spid="2"/>
                                        </p:tgtEl>
                                      </p:cBhvr>
                                      <p:to x="100000" y="60000"/>
                                    </p:animScale>
                                    <p:animScale>
                                      <p:cBhvr>
                                        <p:cTn id="79" dur="41" decel="50000">
                                          <p:stCondLst>
                                            <p:cond delay="169"/>
                                          </p:stCondLst>
                                        </p:cTn>
                                        <p:tgtEl>
                                          <p:spTgt spid="2"/>
                                        </p:tgtEl>
                                      </p:cBhvr>
                                      <p:to x="100000" y="100000"/>
                                    </p:animScale>
                                    <p:animScale>
                                      <p:cBhvr>
                                        <p:cTn id="80" dur="7">
                                          <p:stCondLst>
                                            <p:cond delay="328"/>
                                          </p:stCondLst>
                                        </p:cTn>
                                        <p:tgtEl>
                                          <p:spTgt spid="2"/>
                                        </p:tgtEl>
                                      </p:cBhvr>
                                      <p:to x="100000" y="80000"/>
                                    </p:animScale>
                                    <p:animScale>
                                      <p:cBhvr>
                                        <p:cTn id="81" dur="41" decel="50000">
                                          <p:stCondLst>
                                            <p:cond delay="335"/>
                                          </p:stCondLst>
                                        </p:cTn>
                                        <p:tgtEl>
                                          <p:spTgt spid="2"/>
                                        </p:tgtEl>
                                      </p:cBhvr>
                                      <p:to x="100000" y="100000"/>
                                    </p:animScale>
                                    <p:animScale>
                                      <p:cBhvr>
                                        <p:cTn id="82" dur="7">
                                          <p:stCondLst>
                                            <p:cond delay="410"/>
                                          </p:stCondLst>
                                        </p:cTn>
                                        <p:tgtEl>
                                          <p:spTgt spid="2"/>
                                        </p:tgtEl>
                                      </p:cBhvr>
                                      <p:to x="100000" y="90000"/>
                                    </p:animScale>
                                    <p:animScale>
                                      <p:cBhvr>
                                        <p:cTn id="83" dur="41" decel="50000">
                                          <p:stCondLst>
                                            <p:cond delay="417"/>
                                          </p:stCondLst>
                                        </p:cTn>
                                        <p:tgtEl>
                                          <p:spTgt spid="2"/>
                                        </p:tgtEl>
                                      </p:cBhvr>
                                      <p:to x="100000" y="100000"/>
                                    </p:animScale>
                                    <p:animScale>
                                      <p:cBhvr>
                                        <p:cTn id="84" dur="7">
                                          <p:stCondLst>
                                            <p:cond delay="452"/>
                                          </p:stCondLst>
                                        </p:cTn>
                                        <p:tgtEl>
                                          <p:spTgt spid="2"/>
                                        </p:tgtEl>
                                      </p:cBhvr>
                                      <p:to x="100000" y="95000"/>
                                    </p:animScale>
                                    <p:animScale>
                                      <p:cBhvr>
                                        <p:cTn id="85" dur="41" decel="50000">
                                          <p:stCondLst>
                                            <p:cond delay="459"/>
                                          </p:stCondLst>
                                        </p:cTn>
                                        <p:tgtEl>
                                          <p:spTgt spid="2"/>
                                        </p:tgtEl>
                                      </p:cBhvr>
                                      <p:to x="100000" y="100000"/>
                                    </p:animScale>
                                  </p:childTnLst>
                                </p:cTn>
                              </p:par>
                            </p:childTnLst>
                          </p:cTn>
                        </p:par>
                        <p:par>
                          <p:cTn id="86" fill="hold">
                            <p:stCondLst>
                              <p:cond delay="500"/>
                            </p:stCondLst>
                            <p:childTnLst>
                              <p:par>
                                <p:cTn id="87" presetID="26" presetClass="entr" presetSubtype="0" fill="hold" grpId="0" nodeType="afterEffect">
                                  <p:stCondLst>
                                    <p:cond delay="0"/>
                                  </p:stCondLst>
                                  <p:childTnLst>
                                    <p:set>
                                      <p:cBhvr>
                                        <p:cTn id="88" dur="1" fill="hold">
                                          <p:stCondLst>
                                            <p:cond delay="0"/>
                                          </p:stCondLst>
                                        </p:cTn>
                                        <p:tgtEl>
                                          <p:spTgt spid="3"/>
                                        </p:tgtEl>
                                        <p:attrNameLst>
                                          <p:attrName>style.visibility</p:attrName>
                                        </p:attrNameLst>
                                      </p:cBhvr>
                                      <p:to>
                                        <p:strVal val="visible"/>
                                      </p:to>
                                    </p:set>
                                    <p:animEffect transition="in" filter="wipe(down)">
                                      <p:cBhvr>
                                        <p:cTn id="89" dur="145">
                                          <p:stCondLst>
                                            <p:cond delay="0"/>
                                          </p:stCondLst>
                                        </p:cTn>
                                        <p:tgtEl>
                                          <p:spTgt spid="3"/>
                                        </p:tgtEl>
                                      </p:cBhvr>
                                    </p:animEffect>
                                    <p:anim calcmode="lin" valueType="num">
                                      <p:cBhvr>
                                        <p:cTn id="90" dur="456"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1" dur="16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92" dur="166" tmFilter="0, 0; 0.125,0.2665; 0.25,0.4; 0.375,0.465; 0.5,0.5;  0.625,0.535; 0.75,0.6; 0.875,0.7335; 1,1">
                                          <p:stCondLst>
                                            <p:cond delay="166"/>
                                          </p:stCondLst>
                                        </p:cTn>
                                        <p:tgtEl>
                                          <p:spTgt spid="3"/>
                                        </p:tgtEl>
                                        <p:attrNameLst>
                                          <p:attrName>ppt_y</p:attrName>
                                        </p:attrNameLst>
                                      </p:cBhvr>
                                      <p:tavLst>
                                        <p:tav tm="0" fmla="#ppt_y-sin(pi*$)/9">
                                          <p:val>
                                            <p:fltVal val="0"/>
                                          </p:val>
                                        </p:tav>
                                        <p:tav tm="100000">
                                          <p:val>
                                            <p:fltVal val="1"/>
                                          </p:val>
                                        </p:tav>
                                      </p:tavLst>
                                    </p:anim>
                                    <p:anim calcmode="lin" valueType="num">
                                      <p:cBhvr>
                                        <p:cTn id="93" dur="83" tmFilter="0, 0; 0.125,0.2665; 0.25,0.4; 0.375,0.465; 0.5,0.5;  0.625,0.535; 0.75,0.6; 0.875,0.7335; 1,1">
                                          <p:stCondLst>
                                            <p:cond delay="331"/>
                                          </p:stCondLst>
                                        </p:cTn>
                                        <p:tgtEl>
                                          <p:spTgt spid="3"/>
                                        </p:tgtEl>
                                        <p:attrNameLst>
                                          <p:attrName>ppt_y</p:attrName>
                                        </p:attrNameLst>
                                      </p:cBhvr>
                                      <p:tavLst>
                                        <p:tav tm="0" fmla="#ppt_y-sin(pi*$)/27">
                                          <p:val>
                                            <p:fltVal val="0"/>
                                          </p:val>
                                        </p:tav>
                                        <p:tav tm="100000">
                                          <p:val>
                                            <p:fltVal val="1"/>
                                          </p:val>
                                        </p:tav>
                                      </p:tavLst>
                                    </p:anim>
                                    <p:anim calcmode="lin" valueType="num">
                                      <p:cBhvr>
                                        <p:cTn id="94" dur="41" tmFilter="0, 0; 0.125,0.2665; 0.25,0.4; 0.375,0.465; 0.5,0.5;  0.625,0.535; 0.75,0.6; 0.875,0.7335; 1,1">
                                          <p:stCondLst>
                                            <p:cond delay="414"/>
                                          </p:stCondLst>
                                        </p:cTn>
                                        <p:tgtEl>
                                          <p:spTgt spid="3"/>
                                        </p:tgtEl>
                                        <p:attrNameLst>
                                          <p:attrName>ppt_y</p:attrName>
                                        </p:attrNameLst>
                                      </p:cBhvr>
                                      <p:tavLst>
                                        <p:tav tm="0" fmla="#ppt_y-sin(pi*$)/81">
                                          <p:val>
                                            <p:fltVal val="0"/>
                                          </p:val>
                                        </p:tav>
                                        <p:tav tm="100000">
                                          <p:val>
                                            <p:fltVal val="1"/>
                                          </p:val>
                                        </p:tav>
                                      </p:tavLst>
                                    </p:anim>
                                    <p:animScale>
                                      <p:cBhvr>
                                        <p:cTn id="95" dur="7">
                                          <p:stCondLst>
                                            <p:cond delay="162"/>
                                          </p:stCondLst>
                                        </p:cTn>
                                        <p:tgtEl>
                                          <p:spTgt spid="3"/>
                                        </p:tgtEl>
                                      </p:cBhvr>
                                      <p:to x="100000" y="60000"/>
                                    </p:animScale>
                                    <p:animScale>
                                      <p:cBhvr>
                                        <p:cTn id="96" dur="41" decel="50000">
                                          <p:stCondLst>
                                            <p:cond delay="169"/>
                                          </p:stCondLst>
                                        </p:cTn>
                                        <p:tgtEl>
                                          <p:spTgt spid="3"/>
                                        </p:tgtEl>
                                      </p:cBhvr>
                                      <p:to x="100000" y="100000"/>
                                    </p:animScale>
                                    <p:animScale>
                                      <p:cBhvr>
                                        <p:cTn id="97" dur="7">
                                          <p:stCondLst>
                                            <p:cond delay="328"/>
                                          </p:stCondLst>
                                        </p:cTn>
                                        <p:tgtEl>
                                          <p:spTgt spid="3"/>
                                        </p:tgtEl>
                                      </p:cBhvr>
                                      <p:to x="100000" y="80000"/>
                                    </p:animScale>
                                    <p:animScale>
                                      <p:cBhvr>
                                        <p:cTn id="98" dur="41" decel="50000">
                                          <p:stCondLst>
                                            <p:cond delay="335"/>
                                          </p:stCondLst>
                                        </p:cTn>
                                        <p:tgtEl>
                                          <p:spTgt spid="3"/>
                                        </p:tgtEl>
                                      </p:cBhvr>
                                      <p:to x="100000" y="100000"/>
                                    </p:animScale>
                                    <p:animScale>
                                      <p:cBhvr>
                                        <p:cTn id="99" dur="7">
                                          <p:stCondLst>
                                            <p:cond delay="410"/>
                                          </p:stCondLst>
                                        </p:cTn>
                                        <p:tgtEl>
                                          <p:spTgt spid="3"/>
                                        </p:tgtEl>
                                      </p:cBhvr>
                                      <p:to x="100000" y="90000"/>
                                    </p:animScale>
                                    <p:animScale>
                                      <p:cBhvr>
                                        <p:cTn id="100" dur="41" decel="50000">
                                          <p:stCondLst>
                                            <p:cond delay="417"/>
                                          </p:stCondLst>
                                        </p:cTn>
                                        <p:tgtEl>
                                          <p:spTgt spid="3"/>
                                        </p:tgtEl>
                                      </p:cBhvr>
                                      <p:to x="100000" y="100000"/>
                                    </p:animScale>
                                    <p:animScale>
                                      <p:cBhvr>
                                        <p:cTn id="101" dur="7">
                                          <p:stCondLst>
                                            <p:cond delay="452"/>
                                          </p:stCondLst>
                                        </p:cTn>
                                        <p:tgtEl>
                                          <p:spTgt spid="3"/>
                                        </p:tgtEl>
                                      </p:cBhvr>
                                      <p:to x="100000" y="95000"/>
                                    </p:animScale>
                                    <p:animScale>
                                      <p:cBhvr>
                                        <p:cTn id="102" dur="41" decel="50000">
                                          <p:stCondLst>
                                            <p:cond delay="459"/>
                                          </p:stCondLst>
                                        </p:cTn>
                                        <p:tgtEl>
                                          <p:spTgt spid="3"/>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26" presetClass="emph" presetSubtype="0" fill="hold" grpId="1" nodeType="clickEffect">
                                  <p:stCondLst>
                                    <p:cond delay="0"/>
                                  </p:stCondLst>
                                  <p:childTnLst>
                                    <p:animEffect transition="out" filter="fade">
                                      <p:cBhvr>
                                        <p:cTn id="106" dur="500" tmFilter="0, 0; .2, .5; .8, .5; 1, 0"/>
                                        <p:tgtEl>
                                          <p:spTgt spid="2"/>
                                        </p:tgtEl>
                                      </p:cBhvr>
                                    </p:animEffect>
                                    <p:animScale>
                                      <p:cBhvr>
                                        <p:cTn id="107" dur="250" autoRev="1" fill="hold"/>
                                        <p:tgtEl>
                                          <p:spTgt spid="2"/>
                                        </p:tgtEl>
                                      </p:cBhvr>
                                      <p:by x="105000" y="105000"/>
                                    </p:animScale>
                                  </p:childTnLst>
                                </p:cTn>
                              </p:par>
                            </p:childTnLst>
                          </p:cTn>
                        </p:par>
                        <p:par>
                          <p:cTn id="108" fill="hold">
                            <p:stCondLst>
                              <p:cond delay="500"/>
                            </p:stCondLst>
                            <p:childTnLst>
                              <p:par>
                                <p:cTn id="109" presetID="26" presetClass="emph" presetSubtype="0" fill="hold" grpId="1" nodeType="afterEffect">
                                  <p:stCondLst>
                                    <p:cond delay="0"/>
                                  </p:stCondLst>
                                  <p:childTnLst>
                                    <p:animEffect transition="out" filter="fade">
                                      <p:cBhvr>
                                        <p:cTn id="110" dur="500" tmFilter="0, 0; .2, .5; .8, .5; 1, 0"/>
                                        <p:tgtEl>
                                          <p:spTgt spid="3"/>
                                        </p:tgtEl>
                                      </p:cBhvr>
                                    </p:animEffect>
                                    <p:animScale>
                                      <p:cBhvr>
                                        <p:cTn id="111" dur="250" autoRev="1" fill="hold"/>
                                        <p:tgtEl>
                                          <p:spTgt spid="3"/>
                                        </p:tgtEl>
                                      </p:cBhvr>
                                      <p:by x="105000" y="105000"/>
                                    </p:animScale>
                                  </p:childTnLst>
                                </p:cTn>
                              </p:par>
                            </p:childTnLst>
                          </p:cTn>
                        </p:par>
                      </p:childTnLst>
                    </p:cTn>
                  </p:par>
                  <p:par>
                    <p:cTn id="112" fill="hold">
                      <p:stCondLst>
                        <p:cond delay="indefinite"/>
                      </p:stCondLst>
                      <p:childTnLst>
                        <p:par>
                          <p:cTn id="113" fill="hold">
                            <p:stCondLst>
                              <p:cond delay="0"/>
                            </p:stCondLst>
                            <p:childTnLst>
                              <p:par>
                                <p:cTn id="114" presetID="21" presetClass="entr" presetSubtype="1" fill="hold" grpId="0" nodeType="clickEffect">
                                  <p:stCondLst>
                                    <p:cond delay="0"/>
                                  </p:stCondLst>
                                  <p:childTnLst>
                                    <p:set>
                                      <p:cBhvr>
                                        <p:cTn id="115" dur="1" fill="hold">
                                          <p:stCondLst>
                                            <p:cond delay="0"/>
                                          </p:stCondLst>
                                        </p:cTn>
                                        <p:tgtEl>
                                          <p:spTgt spid="4"/>
                                        </p:tgtEl>
                                        <p:attrNameLst>
                                          <p:attrName>style.visibility</p:attrName>
                                        </p:attrNameLst>
                                      </p:cBhvr>
                                      <p:to>
                                        <p:strVal val="visible"/>
                                      </p:to>
                                    </p:set>
                                    <p:animEffect transition="in" filter="wheel(1)">
                                      <p:cBhvr>
                                        <p:cTn id="116" dur="500"/>
                                        <p:tgtEl>
                                          <p:spTgt spid="4"/>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500"/>
                                        <p:tgtEl>
                                          <p:spTgt spid="8"/>
                                        </p:tgtEl>
                                      </p:cBhvr>
                                    </p:animEffect>
                                  </p:childTnLst>
                                </p:cTn>
                              </p:par>
                              <p:par>
                                <p:cTn id="122" presetID="10" presetClass="entr" presetSubtype="0" fill="hold" grpId="3" nodeType="withEffect">
                                  <p:stCondLst>
                                    <p:cond delay="0"/>
                                  </p:stCondLst>
                                  <p:childTnLst>
                                    <p:set>
                                      <p:cBhvr>
                                        <p:cTn id="123" dur="1" fill="hold">
                                          <p:stCondLst>
                                            <p:cond delay="0"/>
                                          </p:stCondLst>
                                        </p:cTn>
                                        <p:tgtEl>
                                          <p:spTgt spid="6"/>
                                        </p:tgtEl>
                                        <p:attrNameLst>
                                          <p:attrName>style.visibility</p:attrName>
                                        </p:attrNameLst>
                                      </p:cBhvr>
                                      <p:to>
                                        <p:strVal val="visible"/>
                                      </p:to>
                                    </p:set>
                                    <p:animEffect transition="in" filter="fade">
                                      <p:cBhvr>
                                        <p:cTn id="124" dur="500"/>
                                        <p:tgtEl>
                                          <p:spTgt spid="6"/>
                                        </p:tgtEl>
                                      </p:cBhvr>
                                    </p:animEffect>
                                  </p:childTnLst>
                                </p:cTn>
                              </p:par>
                              <p:par>
                                <p:cTn id="125" presetID="10" presetClass="entr" presetSubtype="0" fill="hold" grpId="3" nodeType="withEffect">
                                  <p:stCondLst>
                                    <p:cond delay="0"/>
                                  </p:stCondLst>
                                  <p:childTnLst>
                                    <p:set>
                                      <p:cBhvr>
                                        <p:cTn id="126" dur="1" fill="hold">
                                          <p:stCondLst>
                                            <p:cond delay="0"/>
                                          </p:stCondLst>
                                        </p:cTn>
                                        <p:tgtEl>
                                          <p:spTgt spid="13"/>
                                        </p:tgtEl>
                                        <p:attrNameLst>
                                          <p:attrName>style.visibility</p:attrName>
                                        </p:attrNameLst>
                                      </p:cBhvr>
                                      <p:to>
                                        <p:strVal val="visible"/>
                                      </p:to>
                                    </p:set>
                                    <p:animEffect transition="in" filter="fade">
                                      <p:cBhvr>
                                        <p:cTn id="127" dur="500"/>
                                        <p:tgtEl>
                                          <p:spTgt spid="13"/>
                                        </p:tgtEl>
                                      </p:cBhvr>
                                    </p:animEffect>
                                  </p:childTnLst>
                                </p:cTn>
                              </p:par>
                              <p:par>
                                <p:cTn id="128" presetID="10" presetClass="entr" presetSubtype="0" fill="hold" grpId="3" nodeType="withEffect">
                                  <p:stCondLst>
                                    <p:cond delay="0"/>
                                  </p:stCondLst>
                                  <p:childTnLst>
                                    <p:set>
                                      <p:cBhvr>
                                        <p:cTn id="129" dur="1" fill="hold">
                                          <p:stCondLst>
                                            <p:cond delay="0"/>
                                          </p:stCondLst>
                                        </p:cTn>
                                        <p:tgtEl>
                                          <p:spTgt spid="14"/>
                                        </p:tgtEl>
                                        <p:attrNameLst>
                                          <p:attrName>style.visibility</p:attrName>
                                        </p:attrNameLst>
                                      </p:cBhvr>
                                      <p:to>
                                        <p:strVal val="visible"/>
                                      </p:to>
                                    </p:set>
                                    <p:animEffect transition="in" filter="fade">
                                      <p:cBhvr>
                                        <p:cTn id="130" dur="500"/>
                                        <p:tgtEl>
                                          <p:spTgt spid="14"/>
                                        </p:tgtEl>
                                      </p:cBhvr>
                                    </p:animEffect>
                                  </p:childTnLst>
                                </p:cTn>
                              </p:par>
                            </p:childTnLst>
                          </p:cTn>
                        </p:par>
                        <p:par>
                          <p:cTn id="131" fill="hold">
                            <p:stCondLst>
                              <p:cond delay="500"/>
                            </p:stCondLst>
                            <p:childTnLst>
                              <p:par>
                                <p:cTn id="132" presetID="8" presetClass="emph" presetSubtype="0" repeatCount="indefinite" fill="hold" grpId="4" nodeType="afterEffect">
                                  <p:stCondLst>
                                    <p:cond delay="0"/>
                                  </p:stCondLst>
                                  <p:childTnLst>
                                    <p:animRot by="21600000">
                                      <p:cBhvr>
                                        <p:cTn id="133" dur="2000" fill="hold"/>
                                        <p:tgtEl>
                                          <p:spTgt spid="6"/>
                                        </p:tgtEl>
                                        <p:attrNameLst>
                                          <p:attrName>r</p:attrName>
                                        </p:attrNameLst>
                                      </p:cBhvr>
                                    </p:animRot>
                                  </p:childTnLst>
                                </p:cTn>
                              </p:par>
                              <p:par>
                                <p:cTn id="134" presetID="8" presetClass="emph" presetSubtype="0" repeatCount="indefinite" fill="hold" grpId="4" nodeType="withEffect">
                                  <p:stCondLst>
                                    <p:cond delay="0"/>
                                  </p:stCondLst>
                                  <p:childTnLst>
                                    <p:animRot by="21600000">
                                      <p:cBhvr>
                                        <p:cTn id="135" dur="2000" fill="hold"/>
                                        <p:tgtEl>
                                          <p:spTgt spid="13"/>
                                        </p:tgtEl>
                                        <p:attrNameLst>
                                          <p:attrName>r</p:attrName>
                                        </p:attrNameLst>
                                      </p:cBhvr>
                                    </p:animRot>
                                  </p:childTnLst>
                                </p:cTn>
                              </p:par>
                              <p:par>
                                <p:cTn id="136" presetID="8" presetClass="emph" presetSubtype="0" repeatCount="indefinite" fill="hold" grpId="4" nodeType="withEffect">
                                  <p:stCondLst>
                                    <p:cond delay="0"/>
                                  </p:stCondLst>
                                  <p:childTnLst>
                                    <p:animRot by="21600000">
                                      <p:cBhvr>
                                        <p:cTn id="137" dur="2000" fill="hold"/>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P spid="6" grpId="0" animBg="1"/>
      <p:bldP spid="6" grpId="1" animBg="1"/>
      <p:bldP spid="6" grpId="2" animBg="1"/>
      <p:bldP spid="6" grpId="3" animBg="1"/>
      <p:bldP spid="6" grpId="4" animBg="1"/>
      <p:bldP spid="13" grpId="0" animBg="1"/>
      <p:bldP spid="13" grpId="1" animBg="1"/>
      <p:bldP spid="13" grpId="2" animBg="1"/>
      <p:bldP spid="13" grpId="3" animBg="1"/>
      <p:bldP spid="13" grpId="4" animBg="1"/>
      <p:bldP spid="14" grpId="0" animBg="1"/>
      <p:bldP spid="14" grpId="1" animBg="1"/>
      <p:bldP spid="14" grpId="2" animBg="1"/>
      <p:bldP spid="14" grpId="3" animBg="1"/>
      <p:bldP spid="14" grpId="4" animBg="1"/>
      <p:bldP spid="17" grpId="0" animBg="1"/>
      <p:bldP spid="18" grpId="0" animBg="1"/>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1199ED-C766-4732-8408-C91020B7122B}"/>
              </a:ext>
            </a:extLst>
          </p:cNvPr>
          <p:cNvSpPr>
            <a:spLocks noGrp="1"/>
          </p:cNvSpPr>
          <p:nvPr>
            <p:ph type="title"/>
          </p:nvPr>
        </p:nvSpPr>
        <p:spPr>
          <a:xfrm>
            <a:off x="4953696" y="477747"/>
            <a:ext cx="6596009" cy="5902506"/>
          </a:xfrm>
        </p:spPr>
        <p:txBody>
          <a:bodyPr>
            <a:normAutofit fontScale="90000"/>
          </a:bodyPr>
          <a:lstStyle/>
          <a:p>
            <a:pPr marL="0" marR="0" algn="l">
              <a:lnSpc>
                <a:spcPct val="107000"/>
              </a:lnSpc>
              <a:spcBef>
                <a:spcPts val="0"/>
              </a:spcBef>
              <a:spcAft>
                <a:spcPts val="800"/>
              </a:spcAft>
            </a:pPr>
            <a:r>
              <a:rPr lang="en-US" sz="6000" dirty="0">
                <a:effectLst/>
                <a:latin typeface="Calibri" panose="020F0502020204030204" pitchFamily="34" charset="0"/>
                <a:ea typeface="Yu Mincho" panose="02020400000000000000" pitchFamily="18" charset="-128"/>
                <a:cs typeface="Times New Roman" panose="02020603050405020304" pitchFamily="18" charset="0"/>
              </a:rPr>
              <a:t>Speed: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fast/slow</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Strength: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strong</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Brains: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smart</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Charm: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cute/cool</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Size: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big/small</a:t>
            </a:r>
            <a:r>
              <a:rPr lang="en-US" sz="6000" dirty="0">
                <a:effectLst/>
                <a:latin typeface="Calibri" panose="020F0502020204030204" pitchFamily="34" charset="0"/>
                <a:ea typeface="Yu Mincho" panose="02020400000000000000" pitchFamily="18" charset="-128"/>
                <a:cs typeface="Times New Roman" panose="02020603050405020304" pitchFamily="18" charset="0"/>
              </a:rPr>
              <a:t/>
            </a:r>
            <a:br>
              <a:rPr lang="en-US" sz="6000" dirty="0">
                <a:effectLst/>
                <a:latin typeface="Calibri" panose="020F0502020204030204" pitchFamily="34" charset="0"/>
                <a:ea typeface="Yu Mincho" panose="02020400000000000000" pitchFamily="18" charset="-128"/>
                <a:cs typeface="Times New Roman" panose="02020603050405020304" pitchFamily="18" charset="0"/>
              </a:rPr>
            </a:br>
            <a:r>
              <a:rPr lang="en-US" sz="6000" dirty="0">
                <a:effectLst/>
                <a:latin typeface="Calibri" panose="020F0502020204030204" pitchFamily="34" charset="0"/>
                <a:ea typeface="Yu Mincho" panose="02020400000000000000" pitchFamily="18" charset="-128"/>
                <a:cs typeface="Times New Roman" panose="02020603050405020304" pitchFamily="18" charset="0"/>
              </a:rPr>
              <a:t>Weight:      </a:t>
            </a:r>
            <a:r>
              <a:rPr lang="en-US" sz="6000" i="1" dirty="0">
                <a:effectLst/>
                <a:latin typeface="Calibri" panose="020F0502020204030204" pitchFamily="34" charset="0"/>
                <a:ea typeface="Yu Mincho" panose="02020400000000000000" pitchFamily="18" charset="-128"/>
                <a:cs typeface="Times New Roman" panose="02020603050405020304" pitchFamily="18" charset="0"/>
              </a:rPr>
              <a:t>heavy/light</a:t>
            </a:r>
            <a:endParaRPr lang="en-US" sz="37200" i="1" dirty="0"/>
          </a:p>
        </p:txBody>
      </p:sp>
      <p:pic>
        <p:nvPicPr>
          <p:cNvPr id="4" name="Picture 3">
            <a:extLst>
              <a:ext uri="{FF2B5EF4-FFF2-40B4-BE49-F238E27FC236}">
                <a16:creationId xmlns:a16="http://schemas.microsoft.com/office/drawing/2014/main" xmlns="" id="{40AD498D-3CC6-4A3F-A9EB-E0B5D09C8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331" y="528970"/>
            <a:ext cx="4366773" cy="585128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2812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B486C93B-86F8-415C-B322-B99CB55EE4C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49372" y="2831368"/>
            <a:ext cx="11093256" cy="2692538"/>
          </a:xfrm>
          <a:prstGeom prst="rect">
            <a:avLst/>
          </a:prstGeom>
        </p:spPr>
      </p:pic>
      <p:sp>
        <p:nvSpPr>
          <p:cNvPr id="5" name="TextBox 4">
            <a:extLst>
              <a:ext uri="{FF2B5EF4-FFF2-40B4-BE49-F238E27FC236}">
                <a16:creationId xmlns:a16="http://schemas.microsoft.com/office/drawing/2014/main" xmlns="" id="{17E90CE3-D59B-4C7C-82F1-0F5DE2E23CB2}"/>
              </a:ext>
            </a:extLst>
          </p:cNvPr>
          <p:cNvSpPr txBox="1"/>
          <p:nvPr/>
        </p:nvSpPr>
        <p:spPr>
          <a:xfrm>
            <a:off x="4086661" y="3429000"/>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6" name="TextBox 5">
            <a:extLst>
              <a:ext uri="{FF2B5EF4-FFF2-40B4-BE49-F238E27FC236}">
                <a16:creationId xmlns:a16="http://schemas.microsoft.com/office/drawing/2014/main" xmlns="" id="{92A0B1FE-14A2-4886-B6CD-952CF0D57BEF}"/>
              </a:ext>
            </a:extLst>
          </p:cNvPr>
          <p:cNvSpPr txBox="1"/>
          <p:nvPr/>
        </p:nvSpPr>
        <p:spPr>
          <a:xfrm>
            <a:off x="4086661" y="4148445"/>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7" name="TextBox 6">
            <a:extLst>
              <a:ext uri="{FF2B5EF4-FFF2-40B4-BE49-F238E27FC236}">
                <a16:creationId xmlns:a16="http://schemas.microsoft.com/office/drawing/2014/main" xmlns="" id="{DE0070CE-E876-4359-ABC9-1E43F68ADD3D}"/>
              </a:ext>
            </a:extLst>
          </p:cNvPr>
          <p:cNvSpPr txBox="1"/>
          <p:nvPr/>
        </p:nvSpPr>
        <p:spPr>
          <a:xfrm>
            <a:off x="4086661" y="4836175"/>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8" name="Oval 7">
            <a:extLst>
              <a:ext uri="{FF2B5EF4-FFF2-40B4-BE49-F238E27FC236}">
                <a16:creationId xmlns:a16="http://schemas.microsoft.com/office/drawing/2014/main" xmlns="" id="{83DE2CF0-347B-49C1-8D1A-6FD72FA09FE8}"/>
              </a:ext>
            </a:extLst>
          </p:cNvPr>
          <p:cNvSpPr/>
          <p:nvPr/>
        </p:nvSpPr>
        <p:spPr>
          <a:xfrm>
            <a:off x="3445677" y="3348372"/>
            <a:ext cx="1804827" cy="2246475"/>
          </a:xfrm>
          <a:custGeom>
            <a:avLst/>
            <a:gdLst>
              <a:gd name="connsiteX0" fmla="*/ 0 w 1804827"/>
              <a:gd name="connsiteY0" fmla="*/ 1123238 h 2246475"/>
              <a:gd name="connsiteX1" fmla="*/ 902414 w 1804827"/>
              <a:gd name="connsiteY1" fmla="*/ 0 h 2246475"/>
              <a:gd name="connsiteX2" fmla="*/ 1804828 w 1804827"/>
              <a:gd name="connsiteY2" fmla="*/ 1123238 h 2246475"/>
              <a:gd name="connsiteX3" fmla="*/ 902414 w 1804827"/>
              <a:gd name="connsiteY3" fmla="*/ 2246476 h 2246475"/>
              <a:gd name="connsiteX4" fmla="*/ 0 w 1804827"/>
              <a:gd name="connsiteY4" fmla="*/ 1123238 h 2246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4827" h="2246475" extrusionOk="0">
                <a:moveTo>
                  <a:pt x="0" y="1123238"/>
                </a:moveTo>
                <a:cubicBezTo>
                  <a:pt x="-59847" y="432515"/>
                  <a:pt x="425085" y="-7646"/>
                  <a:pt x="902414" y="0"/>
                </a:cubicBezTo>
                <a:cubicBezTo>
                  <a:pt x="1391781" y="5069"/>
                  <a:pt x="1844585" y="491027"/>
                  <a:pt x="1804828" y="1123238"/>
                </a:cubicBezTo>
                <a:cubicBezTo>
                  <a:pt x="1782773" y="1699613"/>
                  <a:pt x="1377616" y="2318627"/>
                  <a:pt x="902414" y="2246476"/>
                </a:cubicBezTo>
                <a:cubicBezTo>
                  <a:pt x="462512" y="2165792"/>
                  <a:pt x="13270" y="1742493"/>
                  <a:pt x="0" y="1123238"/>
                </a:cubicBezTo>
                <a:close/>
              </a:path>
            </a:pathLst>
          </a:custGeom>
          <a:noFill/>
          <a:ln w="381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E5835F44-71A2-47E9-ACCE-A90294252F8A}"/>
              </a:ext>
            </a:extLst>
          </p:cNvPr>
          <p:cNvSpPr txBox="1"/>
          <p:nvPr/>
        </p:nvSpPr>
        <p:spPr>
          <a:xfrm>
            <a:off x="7080646" y="3418233"/>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10" name="TextBox 9">
            <a:extLst>
              <a:ext uri="{FF2B5EF4-FFF2-40B4-BE49-F238E27FC236}">
                <a16:creationId xmlns:a16="http://schemas.microsoft.com/office/drawing/2014/main" xmlns="" id="{473FF1C1-7382-490C-9438-7C298C428408}"/>
              </a:ext>
            </a:extLst>
          </p:cNvPr>
          <p:cNvSpPr txBox="1"/>
          <p:nvPr/>
        </p:nvSpPr>
        <p:spPr>
          <a:xfrm>
            <a:off x="7080646" y="4137678"/>
            <a:ext cx="721644" cy="646331"/>
          </a:xfrm>
          <a:prstGeom prst="rect">
            <a:avLst/>
          </a:prstGeom>
          <a:noFill/>
        </p:spPr>
        <p:txBody>
          <a:bodyPr wrap="square" rtlCol="0">
            <a:spAutoFit/>
          </a:bodyPr>
          <a:lstStyle/>
          <a:p>
            <a:r>
              <a:rPr lang="en-US" altLang="ja-JP" sz="3600" dirty="0">
                <a:latin typeface="Comic Sans MS" panose="030F0702030302020204" pitchFamily="66" charset="0"/>
              </a:rPr>
              <a:t>3</a:t>
            </a:r>
            <a:endParaRPr lang="en-US" sz="3600" dirty="0">
              <a:latin typeface="Comic Sans MS" panose="030F0702030302020204" pitchFamily="66" charset="0"/>
            </a:endParaRPr>
          </a:p>
        </p:txBody>
      </p:sp>
      <p:sp>
        <p:nvSpPr>
          <p:cNvPr id="11" name="TextBox 10">
            <a:extLst>
              <a:ext uri="{FF2B5EF4-FFF2-40B4-BE49-F238E27FC236}">
                <a16:creationId xmlns:a16="http://schemas.microsoft.com/office/drawing/2014/main" xmlns="" id="{77ECF0AA-7EA8-4814-B2A2-7395BD104063}"/>
              </a:ext>
            </a:extLst>
          </p:cNvPr>
          <p:cNvSpPr txBox="1"/>
          <p:nvPr/>
        </p:nvSpPr>
        <p:spPr>
          <a:xfrm>
            <a:off x="477378" y="3458277"/>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2" name="TextBox 11">
            <a:extLst>
              <a:ext uri="{FF2B5EF4-FFF2-40B4-BE49-F238E27FC236}">
                <a16:creationId xmlns:a16="http://schemas.microsoft.com/office/drawing/2014/main" xmlns="" id="{A4472999-F1E6-4A63-8D19-B6E0A4D736F1}"/>
              </a:ext>
            </a:extLst>
          </p:cNvPr>
          <p:cNvSpPr txBox="1"/>
          <p:nvPr/>
        </p:nvSpPr>
        <p:spPr>
          <a:xfrm>
            <a:off x="1392449" y="3458276"/>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3" name="TextBox 12">
            <a:extLst>
              <a:ext uri="{FF2B5EF4-FFF2-40B4-BE49-F238E27FC236}">
                <a16:creationId xmlns:a16="http://schemas.microsoft.com/office/drawing/2014/main" xmlns="" id="{D96DDC2C-ABB2-40D0-8A61-FB8F593CA4AA}"/>
              </a:ext>
            </a:extLst>
          </p:cNvPr>
          <p:cNvSpPr txBox="1"/>
          <p:nvPr/>
        </p:nvSpPr>
        <p:spPr>
          <a:xfrm>
            <a:off x="2249152" y="3458275"/>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4" name="TextBox 13">
            <a:extLst>
              <a:ext uri="{FF2B5EF4-FFF2-40B4-BE49-F238E27FC236}">
                <a16:creationId xmlns:a16="http://schemas.microsoft.com/office/drawing/2014/main" xmlns="" id="{FA99CC07-1D25-4E2C-AADE-F578076104E1}"/>
              </a:ext>
            </a:extLst>
          </p:cNvPr>
          <p:cNvSpPr txBox="1"/>
          <p:nvPr/>
        </p:nvSpPr>
        <p:spPr>
          <a:xfrm>
            <a:off x="3222591" y="3457735"/>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5" name="TextBox 14">
            <a:extLst>
              <a:ext uri="{FF2B5EF4-FFF2-40B4-BE49-F238E27FC236}">
                <a16:creationId xmlns:a16="http://schemas.microsoft.com/office/drawing/2014/main" xmlns="" id="{F7000804-A4B8-477E-B5BB-5E23CD9039CF}"/>
              </a:ext>
            </a:extLst>
          </p:cNvPr>
          <p:cNvSpPr txBox="1"/>
          <p:nvPr/>
        </p:nvSpPr>
        <p:spPr>
          <a:xfrm>
            <a:off x="4994365" y="3427632"/>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6" name="Oval 15">
            <a:extLst>
              <a:ext uri="{FF2B5EF4-FFF2-40B4-BE49-F238E27FC236}">
                <a16:creationId xmlns:a16="http://schemas.microsoft.com/office/drawing/2014/main" xmlns="" id="{ACA56C89-D3AB-4367-8C16-A604C1CC9F24}"/>
              </a:ext>
            </a:extLst>
          </p:cNvPr>
          <p:cNvSpPr/>
          <p:nvPr/>
        </p:nvSpPr>
        <p:spPr>
          <a:xfrm>
            <a:off x="206176" y="3112292"/>
            <a:ext cx="5618154" cy="1201292"/>
          </a:xfrm>
          <a:custGeom>
            <a:avLst/>
            <a:gdLst>
              <a:gd name="connsiteX0" fmla="*/ 0 w 5618154"/>
              <a:gd name="connsiteY0" fmla="*/ 600646 h 1201292"/>
              <a:gd name="connsiteX1" fmla="*/ 2809077 w 5618154"/>
              <a:gd name="connsiteY1" fmla="*/ 0 h 1201292"/>
              <a:gd name="connsiteX2" fmla="*/ 5618154 w 5618154"/>
              <a:gd name="connsiteY2" fmla="*/ 600646 h 1201292"/>
              <a:gd name="connsiteX3" fmla="*/ 2809077 w 5618154"/>
              <a:gd name="connsiteY3" fmla="*/ 1201292 h 1201292"/>
              <a:gd name="connsiteX4" fmla="*/ 0 w 5618154"/>
              <a:gd name="connsiteY4" fmla="*/ 600646 h 1201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8154" h="1201292" extrusionOk="0">
                <a:moveTo>
                  <a:pt x="0" y="600646"/>
                </a:moveTo>
                <a:cubicBezTo>
                  <a:pt x="-16671" y="249314"/>
                  <a:pt x="1275644" y="-6527"/>
                  <a:pt x="2809077" y="0"/>
                </a:cubicBezTo>
                <a:cubicBezTo>
                  <a:pt x="4329045" y="17666"/>
                  <a:pt x="5621986" y="267774"/>
                  <a:pt x="5618154" y="600646"/>
                </a:cubicBezTo>
                <a:cubicBezTo>
                  <a:pt x="5529544" y="755709"/>
                  <a:pt x="4300388" y="1388299"/>
                  <a:pt x="2809077" y="1201292"/>
                </a:cubicBezTo>
                <a:cubicBezTo>
                  <a:pt x="1294549" y="1150412"/>
                  <a:pt x="33198" y="929642"/>
                  <a:pt x="0" y="600646"/>
                </a:cubicBezTo>
                <a:close/>
              </a:path>
            </a:pathLst>
          </a:custGeom>
          <a:noFill/>
          <a:ln w="381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xmlns="" id="{78ED86D9-76D3-46EE-8DF1-BE8CC1B37E23}"/>
              </a:ext>
            </a:extLst>
          </p:cNvPr>
          <p:cNvSpPr txBox="1"/>
          <p:nvPr/>
        </p:nvSpPr>
        <p:spPr>
          <a:xfrm>
            <a:off x="7985744" y="3457735"/>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18" name="TextBox 17">
            <a:extLst>
              <a:ext uri="{FF2B5EF4-FFF2-40B4-BE49-F238E27FC236}">
                <a16:creationId xmlns:a16="http://schemas.microsoft.com/office/drawing/2014/main" xmlns="" id="{78308EC5-6E52-444F-8016-E7A618203A49}"/>
              </a:ext>
            </a:extLst>
          </p:cNvPr>
          <p:cNvSpPr txBox="1"/>
          <p:nvPr/>
        </p:nvSpPr>
        <p:spPr>
          <a:xfrm>
            <a:off x="7985744" y="4131854"/>
            <a:ext cx="721644" cy="646331"/>
          </a:xfrm>
          <a:prstGeom prst="rect">
            <a:avLst/>
          </a:prstGeom>
          <a:noFill/>
        </p:spPr>
        <p:txBody>
          <a:bodyPr wrap="square" rtlCol="0">
            <a:spAutoFit/>
          </a:bodyPr>
          <a:lstStyle/>
          <a:p>
            <a:r>
              <a:rPr lang="en-US" altLang="ja-JP" sz="3600" dirty="0">
                <a:latin typeface="Comic Sans MS" panose="030F0702030302020204" pitchFamily="66" charset="0"/>
              </a:rPr>
              <a:t>6</a:t>
            </a:r>
            <a:endParaRPr lang="en-US" sz="3600" dirty="0">
              <a:latin typeface="Comic Sans MS" panose="030F0702030302020204" pitchFamily="66" charset="0"/>
            </a:endParaRPr>
          </a:p>
        </p:txBody>
      </p:sp>
      <p:sp>
        <p:nvSpPr>
          <p:cNvPr id="19" name="TextBox 18">
            <a:extLst>
              <a:ext uri="{FF2B5EF4-FFF2-40B4-BE49-F238E27FC236}">
                <a16:creationId xmlns:a16="http://schemas.microsoft.com/office/drawing/2014/main" xmlns="" id="{4B48B654-E3EA-41AF-A563-6360DF28F99F}"/>
              </a:ext>
            </a:extLst>
          </p:cNvPr>
          <p:cNvSpPr txBox="1"/>
          <p:nvPr/>
        </p:nvSpPr>
        <p:spPr>
          <a:xfrm>
            <a:off x="6129300" y="3444974"/>
            <a:ext cx="721644" cy="646331"/>
          </a:xfrm>
          <a:prstGeom prst="rect">
            <a:avLst/>
          </a:prstGeom>
          <a:noFill/>
        </p:spPr>
        <p:txBody>
          <a:bodyPr wrap="square" rtlCol="0">
            <a:spAutoFit/>
          </a:bodyPr>
          <a:lstStyle/>
          <a:p>
            <a:r>
              <a:rPr lang="en-US" altLang="ja-JP" sz="3600" dirty="0">
                <a:latin typeface="Comic Sans MS" panose="030F0702030302020204" pitchFamily="66" charset="0"/>
              </a:rPr>
              <a:t>8</a:t>
            </a:r>
            <a:endParaRPr lang="en-US" sz="3600" dirty="0">
              <a:latin typeface="Comic Sans MS" panose="030F0702030302020204" pitchFamily="66" charset="0"/>
            </a:endParaRPr>
          </a:p>
        </p:txBody>
      </p:sp>
      <p:sp>
        <p:nvSpPr>
          <p:cNvPr id="20" name="TextBox 19">
            <a:extLst>
              <a:ext uri="{FF2B5EF4-FFF2-40B4-BE49-F238E27FC236}">
                <a16:creationId xmlns:a16="http://schemas.microsoft.com/office/drawing/2014/main" xmlns="" id="{FD641B77-A8EB-4EC6-A210-DB1B48B7212A}"/>
              </a:ext>
            </a:extLst>
          </p:cNvPr>
          <p:cNvSpPr txBox="1"/>
          <p:nvPr/>
        </p:nvSpPr>
        <p:spPr>
          <a:xfrm>
            <a:off x="6129300" y="4144828"/>
            <a:ext cx="721644" cy="646331"/>
          </a:xfrm>
          <a:prstGeom prst="rect">
            <a:avLst/>
          </a:prstGeom>
          <a:noFill/>
        </p:spPr>
        <p:txBody>
          <a:bodyPr wrap="square" rtlCol="0">
            <a:spAutoFit/>
          </a:bodyPr>
          <a:lstStyle/>
          <a:p>
            <a:r>
              <a:rPr lang="en-US" altLang="ja-JP" sz="3600" dirty="0">
                <a:latin typeface="Comic Sans MS" panose="030F0702030302020204" pitchFamily="66" charset="0"/>
              </a:rPr>
              <a:t>8</a:t>
            </a:r>
            <a:endParaRPr lang="en-US" sz="3600" dirty="0">
              <a:latin typeface="Comic Sans MS" panose="030F0702030302020204" pitchFamily="66" charset="0"/>
            </a:endParaRPr>
          </a:p>
        </p:txBody>
      </p:sp>
      <p:sp>
        <p:nvSpPr>
          <p:cNvPr id="21" name="TextBox 20">
            <a:extLst>
              <a:ext uri="{FF2B5EF4-FFF2-40B4-BE49-F238E27FC236}">
                <a16:creationId xmlns:a16="http://schemas.microsoft.com/office/drawing/2014/main" xmlns="" id="{7E42F45A-CAB8-40B5-90CD-115D5CBA12CC}"/>
              </a:ext>
            </a:extLst>
          </p:cNvPr>
          <p:cNvSpPr txBox="1"/>
          <p:nvPr/>
        </p:nvSpPr>
        <p:spPr>
          <a:xfrm>
            <a:off x="8950398" y="4153790"/>
            <a:ext cx="721644" cy="646331"/>
          </a:xfrm>
          <a:prstGeom prst="rect">
            <a:avLst/>
          </a:prstGeom>
          <a:noFill/>
        </p:spPr>
        <p:txBody>
          <a:bodyPr wrap="square" rtlCol="0">
            <a:spAutoFit/>
          </a:bodyPr>
          <a:lstStyle/>
          <a:p>
            <a:r>
              <a:rPr lang="en-US" altLang="ja-JP" sz="3600" dirty="0">
                <a:latin typeface="Comic Sans MS" panose="030F0702030302020204" pitchFamily="66" charset="0"/>
              </a:rPr>
              <a:t>17</a:t>
            </a:r>
            <a:endParaRPr lang="en-US" sz="3600" dirty="0">
              <a:latin typeface="Comic Sans MS" panose="030F0702030302020204" pitchFamily="66" charset="0"/>
            </a:endParaRPr>
          </a:p>
        </p:txBody>
      </p:sp>
      <p:sp>
        <p:nvSpPr>
          <p:cNvPr id="22" name="TextBox 21">
            <a:extLst>
              <a:ext uri="{FF2B5EF4-FFF2-40B4-BE49-F238E27FC236}">
                <a16:creationId xmlns:a16="http://schemas.microsoft.com/office/drawing/2014/main" xmlns="" id="{BECDDDFB-19BD-45B2-BBBC-5A5BABCB9113}"/>
              </a:ext>
            </a:extLst>
          </p:cNvPr>
          <p:cNvSpPr txBox="1"/>
          <p:nvPr/>
        </p:nvSpPr>
        <p:spPr>
          <a:xfrm>
            <a:off x="6169820" y="3457734"/>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23" name="TextBox 22">
            <a:extLst>
              <a:ext uri="{FF2B5EF4-FFF2-40B4-BE49-F238E27FC236}">
                <a16:creationId xmlns:a16="http://schemas.microsoft.com/office/drawing/2014/main" xmlns="" id="{2605EFB0-8D33-4432-91F1-9996C738B3ED}"/>
              </a:ext>
            </a:extLst>
          </p:cNvPr>
          <p:cNvSpPr txBox="1"/>
          <p:nvPr/>
        </p:nvSpPr>
        <p:spPr>
          <a:xfrm>
            <a:off x="6186115" y="4153789"/>
            <a:ext cx="721644" cy="646331"/>
          </a:xfrm>
          <a:prstGeom prst="rect">
            <a:avLst/>
          </a:prstGeom>
          <a:noFill/>
        </p:spPr>
        <p:txBody>
          <a:bodyPr wrap="square" rtlCol="0">
            <a:spAutoFit/>
          </a:bodyPr>
          <a:lstStyle/>
          <a:p>
            <a:r>
              <a:rPr lang="en-US" altLang="ja-JP" sz="3600" dirty="0">
                <a:latin typeface="Comic Sans MS" panose="030F0702030302020204" pitchFamily="66" charset="0"/>
              </a:rPr>
              <a:t>1</a:t>
            </a:r>
            <a:endParaRPr lang="en-US" sz="3600" dirty="0">
              <a:latin typeface="Comic Sans MS" panose="030F0702030302020204" pitchFamily="66" charset="0"/>
            </a:endParaRPr>
          </a:p>
        </p:txBody>
      </p:sp>
      <p:sp>
        <p:nvSpPr>
          <p:cNvPr id="24" name="Title 23">
            <a:extLst>
              <a:ext uri="{FF2B5EF4-FFF2-40B4-BE49-F238E27FC236}">
                <a16:creationId xmlns:a16="http://schemas.microsoft.com/office/drawing/2014/main" xmlns="" id="{57CBFBA9-ECB4-4D1F-AB6D-09AF02F1E23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74519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250"/>
                                        <p:tgtEl>
                                          <p:spTgt spid="22"/>
                                        </p:tgtEl>
                                      </p:cBhvr>
                                    </p:animEffect>
                                  </p:childTnLst>
                                </p:cTn>
                              </p:par>
                            </p:childTnLst>
                          </p:cTn>
                        </p:par>
                        <p:par>
                          <p:cTn id="13" fill="hold">
                            <p:stCondLst>
                              <p:cond delay="250"/>
                            </p:stCondLst>
                            <p:childTnLst>
                              <p:par>
                                <p:cTn id="14" presetID="22" presetClass="entr" presetSubtype="4"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down)">
                                      <p:cBhvr>
                                        <p:cTn id="16" dur="25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2"/>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23"/>
                                        </p:tgtEl>
                                        <p:attrNameLst>
                                          <p:attrName>style.visibility</p:attrName>
                                        </p:attrNameLst>
                                      </p:cBhvr>
                                      <p:to>
                                        <p:strVal val="hidden"/>
                                      </p:to>
                                    </p:set>
                                  </p:childTnLst>
                                </p:cTn>
                              </p:par>
                              <p:par>
                                <p:cTn id="23" presetID="2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250"/>
                                        <p:tgtEl>
                                          <p:spTgt spid="6"/>
                                        </p:tgtEl>
                                      </p:cBhvr>
                                    </p:animEffect>
                                  </p:childTnLst>
                                </p:cTn>
                              </p:par>
                            </p:childTnLst>
                          </p:cTn>
                        </p:par>
                        <p:par>
                          <p:cTn id="26" fill="hold">
                            <p:stCondLst>
                              <p:cond delay="250"/>
                            </p:stCondLst>
                            <p:childTnLst>
                              <p:par>
                                <p:cTn id="27" presetID="2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250"/>
                                        <p:tgtEl>
                                          <p:spTgt spid="7"/>
                                        </p:tgtEl>
                                      </p:cBhvr>
                                    </p:animEffect>
                                  </p:childTnLst>
                                </p:cTn>
                              </p:par>
                            </p:childTnLst>
                          </p:cTn>
                        </p:par>
                        <p:par>
                          <p:cTn id="30" fill="hold">
                            <p:stCondLst>
                              <p:cond delay="500"/>
                            </p:stCondLst>
                            <p:childTnLst>
                              <p:par>
                                <p:cTn id="31" presetID="21"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1)">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250"/>
                                        <p:tgtEl>
                                          <p:spTgt spid="9"/>
                                        </p:tgtEl>
                                      </p:cBhvr>
                                    </p:animEffect>
                                  </p:childTnLst>
                                </p:cTn>
                              </p:par>
                            </p:childTnLst>
                          </p:cTn>
                        </p:par>
                        <p:par>
                          <p:cTn id="39" fill="hold">
                            <p:stCondLst>
                              <p:cond delay="250"/>
                            </p:stCondLst>
                            <p:childTnLst>
                              <p:par>
                                <p:cTn id="40" presetID="2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25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xit" presetSubtype="1" fill="hold" grpId="1" nodeType="clickEffect">
                                  <p:stCondLst>
                                    <p:cond delay="0"/>
                                  </p:stCondLst>
                                  <p:childTnLst>
                                    <p:animEffect transition="out" filter="wheel(1)">
                                      <p:cBhvr>
                                        <p:cTn id="46" dur="250"/>
                                        <p:tgtEl>
                                          <p:spTgt spid="8"/>
                                        </p:tgtEl>
                                      </p:cBhvr>
                                    </p:animEffect>
                                    <p:set>
                                      <p:cBhvr>
                                        <p:cTn id="47" dur="1" fill="hold">
                                          <p:stCondLst>
                                            <p:cond delay="249"/>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250"/>
                                        <p:tgtEl>
                                          <p:spTgt spid="11"/>
                                        </p:tgtEl>
                                      </p:cBhvr>
                                    </p:animEffect>
                                  </p:childTnLst>
                                </p:cTn>
                              </p:par>
                            </p:childTnLst>
                          </p:cTn>
                        </p:par>
                        <p:par>
                          <p:cTn id="53" fill="hold">
                            <p:stCondLst>
                              <p:cond delay="250"/>
                            </p:stCondLst>
                            <p:childTnLst>
                              <p:par>
                                <p:cTn id="54" presetID="22" presetClass="entr" presetSubtype="4"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down)">
                                      <p:cBhvr>
                                        <p:cTn id="56" dur="250"/>
                                        <p:tgtEl>
                                          <p:spTgt spid="12"/>
                                        </p:tgtEl>
                                      </p:cBhvr>
                                    </p:animEffect>
                                  </p:childTnLst>
                                </p:cTn>
                              </p:par>
                            </p:childTnLst>
                          </p:cTn>
                        </p:par>
                        <p:par>
                          <p:cTn id="57" fill="hold">
                            <p:stCondLst>
                              <p:cond delay="500"/>
                            </p:stCondLst>
                            <p:childTnLst>
                              <p:par>
                                <p:cTn id="58" presetID="22" presetClass="entr" presetSubtype="4"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down)">
                                      <p:cBhvr>
                                        <p:cTn id="60" dur="250"/>
                                        <p:tgtEl>
                                          <p:spTgt spid="13"/>
                                        </p:tgtEl>
                                      </p:cBhvr>
                                    </p:animEffect>
                                  </p:childTnLst>
                                </p:cTn>
                              </p:par>
                            </p:childTnLst>
                          </p:cTn>
                        </p:par>
                        <p:par>
                          <p:cTn id="61" fill="hold">
                            <p:stCondLst>
                              <p:cond delay="750"/>
                            </p:stCondLst>
                            <p:childTnLst>
                              <p:par>
                                <p:cTn id="62" presetID="22" presetClass="entr" presetSubtype="4"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down)">
                                      <p:cBhvr>
                                        <p:cTn id="64" dur="250"/>
                                        <p:tgtEl>
                                          <p:spTgt spid="14"/>
                                        </p:tgtEl>
                                      </p:cBhvr>
                                    </p:animEffect>
                                  </p:childTnLst>
                                </p:cTn>
                              </p:par>
                            </p:childTnLst>
                          </p:cTn>
                        </p:par>
                        <p:par>
                          <p:cTn id="65" fill="hold">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250"/>
                                        <p:tgtEl>
                                          <p:spTgt spid="15"/>
                                        </p:tgtEl>
                                      </p:cBhvr>
                                    </p:animEffect>
                                  </p:childTnLst>
                                </p:cTn>
                              </p:par>
                            </p:childTnLst>
                          </p:cTn>
                        </p:par>
                        <p:par>
                          <p:cTn id="69" fill="hold">
                            <p:stCondLst>
                              <p:cond delay="1250"/>
                            </p:stCondLst>
                            <p:childTnLst>
                              <p:par>
                                <p:cTn id="70" presetID="21" presetClass="entr" presetSubtype="1"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heel(1)">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wipe(down)">
                                      <p:cBhvr>
                                        <p:cTn id="77" dur="250"/>
                                        <p:tgtEl>
                                          <p:spTgt spid="17"/>
                                        </p:tgtEl>
                                      </p:cBhvr>
                                    </p:animEffect>
                                  </p:childTnLst>
                                </p:cTn>
                              </p:par>
                            </p:childTnLst>
                          </p:cTn>
                        </p:par>
                        <p:par>
                          <p:cTn id="78" fill="hold">
                            <p:stCondLst>
                              <p:cond delay="250"/>
                            </p:stCondLst>
                            <p:childTnLst>
                              <p:par>
                                <p:cTn id="79" presetID="22" presetClass="entr" presetSubtype="4" fill="hold" grpId="0" nodeType="after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ipe(down)">
                                      <p:cBhvr>
                                        <p:cTn id="81" dur="25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xit" presetSubtype="1" fill="hold" grpId="1" nodeType="clickEffect">
                                  <p:stCondLst>
                                    <p:cond delay="0"/>
                                  </p:stCondLst>
                                  <p:childTnLst>
                                    <p:animEffect transition="out" filter="wheel(1)">
                                      <p:cBhvr>
                                        <p:cTn id="85" dur="250"/>
                                        <p:tgtEl>
                                          <p:spTgt spid="16"/>
                                        </p:tgtEl>
                                      </p:cBhvr>
                                    </p:animEffect>
                                    <p:set>
                                      <p:cBhvr>
                                        <p:cTn id="86" dur="1" fill="hold">
                                          <p:stCondLst>
                                            <p:cond delay="249"/>
                                          </p:stCondLst>
                                        </p:cTn>
                                        <p:tgtEl>
                                          <p:spTgt spid="16"/>
                                        </p:tgtEl>
                                        <p:attrNameLst>
                                          <p:attrName>style.visibility</p:attrName>
                                        </p:attrNameLst>
                                      </p:cBhvr>
                                      <p:to>
                                        <p:strVal val="hidden"/>
                                      </p:to>
                                    </p:set>
                                  </p:childTnLst>
                                </p:cTn>
                              </p:par>
                            </p:childTnLst>
                          </p:cTn>
                        </p:par>
                        <p:par>
                          <p:cTn id="87" fill="hold">
                            <p:stCondLst>
                              <p:cond delay="250"/>
                            </p:stCondLst>
                            <p:childTnLst>
                              <p:par>
                                <p:cTn id="88" presetID="22" presetClass="entr" presetSubtype="4" fill="hold" grpId="0"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down)">
                                      <p:cBhvr>
                                        <p:cTn id="90" dur="250"/>
                                        <p:tgtEl>
                                          <p:spTgt spid="19"/>
                                        </p:tgtEl>
                                      </p:cBhvr>
                                    </p:animEffect>
                                  </p:childTnLst>
                                </p:cTn>
                              </p:par>
                            </p:childTnLst>
                          </p:cTn>
                        </p:par>
                        <p:par>
                          <p:cTn id="91" fill="hold">
                            <p:stCondLst>
                              <p:cond delay="500"/>
                            </p:stCondLst>
                            <p:childTnLst>
                              <p:par>
                                <p:cTn id="92" presetID="22" presetClass="entr" presetSubtype="4"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wipe(down)">
                                      <p:cBhvr>
                                        <p:cTn id="94" dur="250"/>
                                        <p:tgtEl>
                                          <p:spTgt spid="20"/>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wipe(down)">
                                      <p:cBhvr>
                                        <p:cTn id="99"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8" grpId="1" animBg="1"/>
      <p:bldP spid="9" grpId="0"/>
      <p:bldP spid="10" grpId="0"/>
      <p:bldP spid="11" grpId="0"/>
      <p:bldP spid="12" grpId="0"/>
      <p:bldP spid="13" grpId="0"/>
      <p:bldP spid="14" grpId="0"/>
      <p:bldP spid="15" grpId="0"/>
      <p:bldP spid="16" grpId="0" animBg="1"/>
      <p:bldP spid="16" grpId="1" animBg="1"/>
      <p:bldP spid="17" grpId="0"/>
      <p:bldP spid="18" grpId="0"/>
      <p:bldP spid="19" grpId="0"/>
      <p:bldP spid="20" grpId="0"/>
      <p:bldP spid="21" grpId="0"/>
      <p:bldP spid="22" grpId="0"/>
      <p:bldP spid="22" grpId="1"/>
      <p:bldP spid="23" grpId="0"/>
      <p:bldP spid="23" grpId="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0838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7FDC52-C782-43C7-B04A-FE582C983E89}"/>
              </a:ext>
            </a:extLst>
          </p:cNvPr>
          <p:cNvSpPr>
            <a:spLocks noGrp="1"/>
          </p:cNvSpPr>
          <p:nvPr>
            <p:ph type="title"/>
          </p:nvPr>
        </p:nvSpPr>
        <p:spPr/>
        <p:txBody>
          <a:bodyPr>
            <a:normAutofit/>
          </a:bodyPr>
          <a:lstStyle/>
          <a:p>
            <a:r>
              <a:rPr lang="en-US" sz="9600" dirty="0"/>
              <a:t>How to play! </a:t>
            </a:r>
            <a:r>
              <a:rPr lang="ja-JP" altLang="en-US" sz="9600" dirty="0"/>
              <a:t>遊び方</a:t>
            </a:r>
            <a:endParaRPr lang="en-US" sz="9600" dirty="0"/>
          </a:p>
        </p:txBody>
      </p:sp>
    </p:spTree>
    <p:extLst>
      <p:ext uri="{BB962C8B-B14F-4D97-AF65-F5344CB8AC3E}">
        <p14:creationId xmlns:p14="http://schemas.microsoft.com/office/powerpoint/2010/main" val="28904225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91A7A-C7B5-4DBF-99E7-74F88597B564}"/>
              </a:ext>
            </a:extLst>
          </p:cNvPr>
          <p:cNvSpPr>
            <a:spLocks noGrp="1"/>
          </p:cNvSpPr>
          <p:nvPr>
            <p:ph type="title"/>
          </p:nvPr>
        </p:nvSpPr>
        <p:spPr/>
        <p:txBody>
          <a:bodyPr/>
          <a:lstStyle/>
          <a:p>
            <a:endParaRPr lang="en-US" dirty="0"/>
          </a:p>
        </p:txBody>
      </p:sp>
      <p:sp>
        <p:nvSpPr>
          <p:cNvPr id="3" name="Rectangle 2">
            <a:extLst>
              <a:ext uri="{FF2B5EF4-FFF2-40B4-BE49-F238E27FC236}">
                <a16:creationId xmlns:a16="http://schemas.microsoft.com/office/drawing/2014/main" xmlns="" id="{6DF356C0-D04D-40F2-9084-DA8A8593071C}"/>
              </a:ext>
            </a:extLst>
          </p:cNvPr>
          <p:cNvSpPr/>
          <p:nvPr/>
        </p:nvSpPr>
        <p:spPr>
          <a:xfrm>
            <a:off x="1910994" y="2305877"/>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24F029FF-449C-456B-BBE6-24983370F061}"/>
              </a:ext>
            </a:extLst>
          </p:cNvPr>
          <p:cNvSpPr/>
          <p:nvPr/>
        </p:nvSpPr>
        <p:spPr>
          <a:xfrm>
            <a:off x="1821541" y="2206485"/>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84537EA9-23B1-4143-AA91-573D58F2E8A7}"/>
              </a:ext>
            </a:extLst>
          </p:cNvPr>
          <p:cNvSpPr/>
          <p:nvPr/>
        </p:nvSpPr>
        <p:spPr>
          <a:xfrm>
            <a:off x="1732088" y="2107093"/>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343ECF83-E423-4E9B-9359-00A33AD97044}"/>
              </a:ext>
            </a:extLst>
          </p:cNvPr>
          <p:cNvSpPr/>
          <p:nvPr/>
        </p:nvSpPr>
        <p:spPr>
          <a:xfrm>
            <a:off x="1642635" y="2007701"/>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6F8FFE1E-9CCF-4046-8604-B6BDDDAD7E79}"/>
              </a:ext>
            </a:extLst>
          </p:cNvPr>
          <p:cNvSpPr/>
          <p:nvPr/>
        </p:nvSpPr>
        <p:spPr>
          <a:xfrm>
            <a:off x="1553182" y="1928186"/>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5A1DCE6A-AA93-4792-9C0F-F20E75F40C2F}"/>
              </a:ext>
            </a:extLst>
          </p:cNvPr>
          <p:cNvSpPr/>
          <p:nvPr/>
        </p:nvSpPr>
        <p:spPr>
          <a:xfrm>
            <a:off x="9031359" y="2928139"/>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a:extLst>
              <a:ext uri="{FF2B5EF4-FFF2-40B4-BE49-F238E27FC236}">
                <a16:creationId xmlns:a16="http://schemas.microsoft.com/office/drawing/2014/main" xmlns="" id="{4F711167-1BEC-4285-A489-279A4ED69605}"/>
              </a:ext>
            </a:extLst>
          </p:cNvPr>
          <p:cNvSpPr/>
          <p:nvPr/>
        </p:nvSpPr>
        <p:spPr>
          <a:xfrm rot="5400000">
            <a:off x="8158055" y="6385396"/>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1E8F1A05-D705-438B-9897-FD5803DC37CC}"/>
              </a:ext>
            </a:extLst>
          </p:cNvPr>
          <p:cNvSpPr txBox="1"/>
          <p:nvPr/>
        </p:nvSpPr>
        <p:spPr>
          <a:xfrm>
            <a:off x="9322904" y="3009189"/>
            <a:ext cx="1646400" cy="1200329"/>
          </a:xfrm>
          <a:prstGeom prst="rect">
            <a:avLst/>
          </a:prstGeom>
          <a:noFill/>
        </p:spPr>
        <p:txBody>
          <a:bodyPr wrap="square" rtlCol="0">
            <a:spAutoFit/>
          </a:bodyPr>
          <a:lstStyle/>
          <a:p>
            <a:pPr algn="ctr"/>
            <a:r>
              <a:rPr lang="ja-JP" altLang="en-US" sz="3600" dirty="0"/>
              <a:t>①</a:t>
            </a:r>
            <a:endParaRPr lang="en-US" altLang="ja-JP" sz="3600" dirty="0"/>
          </a:p>
          <a:p>
            <a:pPr algn="ctr"/>
            <a:r>
              <a:rPr lang="ja-JP" altLang="en-US" sz="3600" dirty="0"/>
              <a:t>生徒</a:t>
            </a:r>
            <a:endParaRPr lang="en-US" sz="3600" dirty="0"/>
          </a:p>
        </p:txBody>
      </p:sp>
      <p:pic>
        <p:nvPicPr>
          <p:cNvPr id="9" name="Picture 8">
            <a:extLst>
              <a:ext uri="{FF2B5EF4-FFF2-40B4-BE49-F238E27FC236}">
                <a16:creationId xmlns:a16="http://schemas.microsoft.com/office/drawing/2014/main" xmlns="" id="{46650FA0-C49E-40A6-A65E-7CA6A882038E}"/>
              </a:ext>
            </a:extLst>
          </p:cNvPr>
          <p:cNvPicPr>
            <a:picLocks noChangeAspect="1"/>
          </p:cNvPicPr>
          <p:nvPr/>
        </p:nvPicPr>
        <p:blipFill>
          <a:blip r:embed="rId3">
            <a:extLst>
              <a:ext uri="{28A0092B-C50C-407E-A947-70E740481C1C}">
                <a14:useLocalDpi xmlns:a14="http://schemas.microsoft.com/office/drawing/2010/main" val="0"/>
              </a:ext>
            </a:extLst>
          </a:blip>
          <a:srcRect t="1864" b="1864"/>
          <a:stretch/>
        </p:blipFill>
        <p:spPr>
          <a:xfrm>
            <a:off x="6096000" y="2230627"/>
            <a:ext cx="2536868" cy="3281466"/>
          </a:xfrm>
          <a:prstGeom prst="rect">
            <a:avLst/>
          </a:prstGeom>
          <a:effectLst>
            <a:outerShdw blurRad="50800" dist="38100" dir="2700000" algn="tl" rotWithShape="0">
              <a:prstClr val="black">
                <a:alpha val="40000"/>
              </a:prstClr>
            </a:outerShdw>
          </a:effectLst>
        </p:spPr>
      </p:pic>
      <p:pic>
        <p:nvPicPr>
          <p:cNvPr id="15" name="Picture 14">
            <a:extLst>
              <a:ext uri="{FF2B5EF4-FFF2-40B4-BE49-F238E27FC236}">
                <a16:creationId xmlns:a16="http://schemas.microsoft.com/office/drawing/2014/main" xmlns="" id="{9D191624-01E2-47CC-AF72-688CAAF5771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909100" y="2230626"/>
            <a:ext cx="2459442" cy="3299120"/>
          </a:xfrm>
          <a:prstGeom prst="rect">
            <a:avLst/>
          </a:prstGeom>
          <a:effectLst>
            <a:outerShdw blurRad="50800" dist="38100" dir="2700000" algn="tl" rotWithShape="0">
              <a:prstClr val="black">
                <a:alpha val="40000"/>
              </a:prstClr>
            </a:outerShdw>
          </a:effectLst>
        </p:spPr>
      </p:pic>
      <p:pic>
        <p:nvPicPr>
          <p:cNvPr id="19" name="Picture 18" descr="Logo&#10;&#10;Description automatically generated with low confidence">
            <a:extLst>
              <a:ext uri="{FF2B5EF4-FFF2-40B4-BE49-F238E27FC236}">
                <a16:creationId xmlns:a16="http://schemas.microsoft.com/office/drawing/2014/main" xmlns="" id="{04EB7E41-81FA-4AC7-84FE-6123F2ACB9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14556" y="886367"/>
            <a:ext cx="2229492" cy="1041819"/>
          </a:xfrm>
          <a:prstGeom prst="rect">
            <a:avLst/>
          </a:prstGeom>
        </p:spPr>
      </p:pic>
    </p:spTree>
    <p:extLst>
      <p:ext uri="{BB962C8B-B14F-4D97-AF65-F5344CB8AC3E}">
        <p14:creationId xmlns:p14="http://schemas.microsoft.com/office/powerpoint/2010/main" val="2238817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50" fill="hold"/>
                                        <p:tgtEl>
                                          <p:spTgt spid="13"/>
                                        </p:tgtEl>
                                        <p:attrNameLst>
                                          <p:attrName>ppt_x</p:attrName>
                                        </p:attrNameLst>
                                      </p:cBhvr>
                                      <p:tavLst>
                                        <p:tav tm="0">
                                          <p:val>
                                            <p:strVal val="1+#ppt_w/2"/>
                                          </p:val>
                                        </p:tav>
                                        <p:tav tm="100000">
                                          <p:val>
                                            <p:strVal val="#ppt_x"/>
                                          </p:val>
                                        </p:tav>
                                      </p:tavLst>
                                    </p:anim>
                                    <p:anim calcmode="lin" valueType="num">
                                      <p:cBhvr additive="base">
                                        <p:cTn id="8" dur="25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250" fill="hold"/>
                                        <p:tgtEl>
                                          <p:spTgt spid="11"/>
                                        </p:tgtEl>
                                        <p:attrNameLst>
                                          <p:attrName>ppt_x</p:attrName>
                                        </p:attrNameLst>
                                      </p:cBhvr>
                                      <p:tavLst>
                                        <p:tav tm="0">
                                          <p:val>
                                            <p:strVal val="1+#ppt_w/2"/>
                                          </p:val>
                                        </p:tav>
                                        <p:tav tm="100000">
                                          <p:val>
                                            <p:strVal val="#ppt_x"/>
                                          </p:val>
                                        </p:tav>
                                      </p:tavLst>
                                    </p:anim>
                                    <p:anim calcmode="lin" valueType="num">
                                      <p:cBhvr additive="base">
                                        <p:cTn id="12" dur="2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250" fill="hold"/>
                                        <p:tgtEl>
                                          <p:spTgt spid="12"/>
                                        </p:tgtEl>
                                        <p:attrNameLst>
                                          <p:attrName>ppt_x</p:attrName>
                                        </p:attrNameLst>
                                      </p:cBhvr>
                                      <p:tavLst>
                                        <p:tav tm="0">
                                          <p:val>
                                            <p:strVal val="1+#ppt_w/2"/>
                                          </p:val>
                                        </p:tav>
                                        <p:tav tm="100000">
                                          <p:val>
                                            <p:strVal val="#ppt_x"/>
                                          </p:val>
                                        </p:tav>
                                      </p:tavLst>
                                    </p:anim>
                                    <p:anim calcmode="lin" valueType="num">
                                      <p:cBhvr additive="base">
                                        <p:cTn id="16" dur="25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0" nodeType="clickEffect">
                                  <p:stCondLst>
                                    <p:cond delay="0"/>
                                  </p:stCondLst>
                                  <p:childTnLst>
                                    <p:animMotion origin="layout" path="M -3.33333E-6 -1.85185E-6 L 0.10313 0.13912 " pathEditMode="relative" rAng="0" ptsTypes="AA">
                                      <p:cBhvr>
                                        <p:cTn id="20" dur="1000" fill="hold"/>
                                        <p:tgtEl>
                                          <p:spTgt spid="7"/>
                                        </p:tgtEl>
                                        <p:attrNameLst>
                                          <p:attrName>ppt_x</p:attrName>
                                          <p:attrName>ppt_y</p:attrName>
                                        </p:attrNameLst>
                                      </p:cBhvr>
                                      <p:rCtr x="5156" y="6944"/>
                                    </p:animMotion>
                                  </p:childTnLst>
                                </p:cTn>
                              </p:par>
                            </p:childTnLst>
                          </p:cTn>
                        </p:par>
                        <p:par>
                          <p:cTn id="21" fill="hold">
                            <p:stCondLst>
                              <p:cond delay="1000"/>
                            </p:stCondLst>
                            <p:childTnLst>
                              <p:par>
                                <p:cTn id="22" presetID="42" presetClass="path" presetSubtype="0" accel="50000" decel="50000" fill="hold" grpId="0" nodeType="afterEffect">
                                  <p:stCondLst>
                                    <p:cond delay="0"/>
                                  </p:stCondLst>
                                  <p:childTnLst>
                                    <p:animMotion origin="layout" path="M 4.79167E-6 4.07407E-6 L 0.34518 0.12615 " pathEditMode="relative" rAng="0" ptsTypes="AA">
                                      <p:cBhvr>
                                        <p:cTn id="23" dur="1000" fill="hold"/>
                                        <p:tgtEl>
                                          <p:spTgt spid="6"/>
                                        </p:tgtEl>
                                        <p:attrNameLst>
                                          <p:attrName>ppt_x</p:attrName>
                                          <p:attrName>ppt_y</p:attrName>
                                        </p:attrNameLst>
                                      </p:cBhvr>
                                      <p:rCtr x="17253" y="6296"/>
                                    </p:animMotion>
                                  </p:childTnLst>
                                </p:cTn>
                              </p:par>
                            </p:childTnLst>
                          </p:cTn>
                        </p:par>
                        <p:par>
                          <p:cTn id="24" fill="hold">
                            <p:stCondLst>
                              <p:cond delay="2000"/>
                            </p:stCondLst>
                            <p:childTnLst>
                              <p:par>
                                <p:cTn id="25" presetID="47" presetClass="exit" presetSubtype="0" fill="hold" grpId="1" nodeType="afterEffect">
                                  <p:stCondLst>
                                    <p:cond delay="0"/>
                                  </p:stCondLst>
                                  <p:childTnLst>
                                    <p:animEffect transition="out" filter="fade">
                                      <p:cBhvr>
                                        <p:cTn id="26" dur="500"/>
                                        <p:tgtEl>
                                          <p:spTgt spid="6"/>
                                        </p:tgtEl>
                                      </p:cBhvr>
                                    </p:animEffect>
                                    <p:anim calcmode="lin" valueType="num">
                                      <p:cBhvr>
                                        <p:cTn id="27" dur="500"/>
                                        <p:tgtEl>
                                          <p:spTgt spid="6"/>
                                        </p:tgtEl>
                                        <p:attrNameLst>
                                          <p:attrName>ppt_x</p:attrName>
                                        </p:attrNameLst>
                                      </p:cBhvr>
                                      <p:tavLst>
                                        <p:tav tm="0">
                                          <p:val>
                                            <p:strVal val="ppt_x"/>
                                          </p:val>
                                        </p:tav>
                                        <p:tav tm="100000">
                                          <p:val>
                                            <p:strVal val="ppt_x"/>
                                          </p:val>
                                        </p:tav>
                                      </p:tavLst>
                                    </p:anim>
                                    <p:anim calcmode="lin" valueType="num">
                                      <p:cBhvr>
                                        <p:cTn id="28" dur="500"/>
                                        <p:tgtEl>
                                          <p:spTgt spid="6"/>
                                        </p:tgtEl>
                                        <p:attrNameLst>
                                          <p:attrName>ppt_y</p:attrName>
                                        </p:attrNameLst>
                                      </p:cBhvr>
                                      <p:tavLst>
                                        <p:tav tm="0">
                                          <p:val>
                                            <p:strVal val="ppt_y"/>
                                          </p:val>
                                        </p:tav>
                                        <p:tav tm="100000">
                                          <p:val>
                                            <p:strVal val="ppt_y-.1"/>
                                          </p:val>
                                        </p:tav>
                                      </p:tavLst>
                                    </p:anim>
                                    <p:set>
                                      <p:cBhvr>
                                        <p:cTn id="29" dur="1" fill="hold">
                                          <p:stCondLst>
                                            <p:cond delay="499"/>
                                          </p:stCondLst>
                                        </p:cTn>
                                        <p:tgtEl>
                                          <p:spTgt spid="6"/>
                                        </p:tgtEl>
                                        <p:attrNameLst>
                                          <p:attrName>style.visibility</p:attrName>
                                        </p:attrNameLst>
                                      </p:cBhvr>
                                      <p:to>
                                        <p:strVal val="hidden"/>
                                      </p:to>
                                    </p:set>
                                  </p:childTnLst>
                                </p:cTn>
                              </p:par>
                              <p:par>
                                <p:cTn id="30" presetID="47" presetClass="exit" presetSubtype="0" fill="hold" grpId="1" nodeType="withEffect">
                                  <p:stCondLst>
                                    <p:cond delay="0"/>
                                  </p:stCondLst>
                                  <p:childTnLst>
                                    <p:animEffect transition="out" filter="fade">
                                      <p:cBhvr>
                                        <p:cTn id="31" dur="500"/>
                                        <p:tgtEl>
                                          <p:spTgt spid="7"/>
                                        </p:tgtEl>
                                      </p:cBhvr>
                                    </p:animEffect>
                                    <p:anim calcmode="lin" valueType="num">
                                      <p:cBhvr>
                                        <p:cTn id="32" dur="500"/>
                                        <p:tgtEl>
                                          <p:spTgt spid="7"/>
                                        </p:tgtEl>
                                        <p:attrNameLst>
                                          <p:attrName>ppt_x</p:attrName>
                                        </p:attrNameLst>
                                      </p:cBhvr>
                                      <p:tavLst>
                                        <p:tav tm="0">
                                          <p:val>
                                            <p:strVal val="ppt_x"/>
                                          </p:val>
                                        </p:tav>
                                        <p:tav tm="100000">
                                          <p:val>
                                            <p:strVal val="ppt_x"/>
                                          </p:val>
                                        </p:tav>
                                      </p:tavLst>
                                    </p:anim>
                                    <p:anim calcmode="lin" valueType="num">
                                      <p:cBhvr>
                                        <p:cTn id="33" dur="500"/>
                                        <p:tgtEl>
                                          <p:spTgt spid="7"/>
                                        </p:tgtEl>
                                        <p:attrNameLst>
                                          <p:attrName>ppt_y</p:attrName>
                                        </p:attrNameLst>
                                      </p:cBhvr>
                                      <p:tavLst>
                                        <p:tav tm="0">
                                          <p:val>
                                            <p:strVal val="ppt_y"/>
                                          </p:val>
                                        </p:tav>
                                        <p:tav tm="100000">
                                          <p:val>
                                            <p:strVal val="ppt_y-.1"/>
                                          </p:val>
                                        </p:tav>
                                      </p:tavLst>
                                    </p:anim>
                                    <p:set>
                                      <p:cBhvr>
                                        <p:cTn id="34" dur="1" fill="hold">
                                          <p:stCondLst>
                                            <p:cond delay="499"/>
                                          </p:stCondLst>
                                        </p:cTn>
                                        <p:tgtEl>
                                          <p:spTgt spid="7"/>
                                        </p:tgtEl>
                                        <p:attrNameLst>
                                          <p:attrName>style.visibility</p:attrName>
                                        </p:attrNameLst>
                                      </p:cBhvr>
                                      <p:to>
                                        <p:strVal val="hidden"/>
                                      </p:to>
                                    </p:set>
                                  </p:childTnLst>
                                </p:cTn>
                              </p:par>
                            </p:childTnLst>
                          </p:cTn>
                        </p:par>
                        <p:par>
                          <p:cTn id="35" fill="hold">
                            <p:stCondLst>
                              <p:cond delay="2500"/>
                            </p:stCondLst>
                            <p:childTnLst>
                              <p:par>
                                <p:cTn id="36" presetID="42" presetClass="entr" presetSubtype="0" fill="hold"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1000"/>
                                        <p:tgtEl>
                                          <p:spTgt spid="9"/>
                                        </p:tgtEl>
                                      </p:cBhvr>
                                    </p:animEffect>
                                    <p:anim calcmode="lin" valueType="num">
                                      <p:cBhvr>
                                        <p:cTn id="39" dur="1000" fill="hold"/>
                                        <p:tgtEl>
                                          <p:spTgt spid="9"/>
                                        </p:tgtEl>
                                        <p:attrNameLst>
                                          <p:attrName>ppt_x</p:attrName>
                                        </p:attrNameLst>
                                      </p:cBhvr>
                                      <p:tavLst>
                                        <p:tav tm="0">
                                          <p:val>
                                            <p:strVal val="#ppt_x"/>
                                          </p:val>
                                        </p:tav>
                                        <p:tav tm="100000">
                                          <p:val>
                                            <p:strVal val="#ppt_x"/>
                                          </p:val>
                                        </p:tav>
                                      </p:tavLst>
                                    </p:anim>
                                    <p:anim calcmode="lin" valueType="num">
                                      <p:cBhvr>
                                        <p:cTn id="40" dur="1000" fill="hold"/>
                                        <p:tgtEl>
                                          <p:spTgt spid="9"/>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anim calcmode="lin" valueType="num">
                                      <p:cBhvr>
                                        <p:cTn id="51" dur="500" fill="hold"/>
                                        <p:tgtEl>
                                          <p:spTgt spid="19"/>
                                        </p:tgtEl>
                                        <p:attrNameLst>
                                          <p:attrName>ppt_x</p:attrName>
                                        </p:attrNameLst>
                                      </p:cBhvr>
                                      <p:tavLst>
                                        <p:tav tm="0">
                                          <p:val>
                                            <p:strVal val="#ppt_x"/>
                                          </p:val>
                                        </p:tav>
                                        <p:tav tm="100000">
                                          <p:val>
                                            <p:strVal val="#ppt_x"/>
                                          </p:val>
                                        </p:tav>
                                      </p:tavLst>
                                    </p:anim>
                                    <p:anim calcmode="lin" valueType="num">
                                      <p:cBhvr>
                                        <p:cTn id="52"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11" grpId="0" animBg="1"/>
      <p:bldP spid="12"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174EB6-902F-4A62-AF93-F3910FBE58A5}"/>
              </a:ext>
            </a:extLst>
          </p:cNvPr>
          <p:cNvSpPr>
            <a:spLocks noGrp="1"/>
          </p:cNvSpPr>
          <p:nvPr>
            <p:ph type="title"/>
          </p:nvPr>
        </p:nvSpPr>
        <p:spPr/>
        <p:txBody>
          <a:bodyPr/>
          <a:lstStyle/>
          <a:p>
            <a:endParaRPr lang="en-US" dirty="0"/>
          </a:p>
        </p:txBody>
      </p:sp>
      <p:pic>
        <p:nvPicPr>
          <p:cNvPr id="4" name="Picture 3">
            <a:extLst>
              <a:ext uri="{FF2B5EF4-FFF2-40B4-BE49-F238E27FC236}">
                <a16:creationId xmlns:a16="http://schemas.microsoft.com/office/drawing/2014/main" xmlns="" id="{4272D226-0381-489E-83E3-4E1FDF546DE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6151" y="383032"/>
            <a:ext cx="12019698" cy="4179556"/>
          </a:xfrm>
          <a:prstGeom prst="rect">
            <a:avLst/>
          </a:prstGeom>
        </p:spPr>
      </p:pic>
      <p:sp>
        <p:nvSpPr>
          <p:cNvPr id="6" name="TextBox 5">
            <a:extLst>
              <a:ext uri="{FF2B5EF4-FFF2-40B4-BE49-F238E27FC236}">
                <a16:creationId xmlns:a16="http://schemas.microsoft.com/office/drawing/2014/main" xmlns="" id="{159A66EB-3897-46E9-8329-2CFC8BE582E4}"/>
              </a:ext>
            </a:extLst>
          </p:cNvPr>
          <p:cNvSpPr txBox="1"/>
          <p:nvPr/>
        </p:nvSpPr>
        <p:spPr>
          <a:xfrm>
            <a:off x="2394148" y="1849399"/>
            <a:ext cx="5393932" cy="400110"/>
          </a:xfrm>
          <a:prstGeom prst="rect">
            <a:avLst/>
          </a:prstGeom>
          <a:noFill/>
        </p:spPr>
        <p:txBody>
          <a:bodyPr wrap="square" rtlCol="0">
            <a:spAutoFit/>
          </a:bodyPr>
          <a:lstStyle/>
          <a:p>
            <a:pPr algn="ctr"/>
            <a:r>
              <a:rPr lang="en-US" sz="2000" dirty="0">
                <a:latin typeface="Comic Sans MS" panose="030F0702030302020204" pitchFamily="66" charset="0"/>
              </a:rPr>
              <a:t>smarter than </a:t>
            </a:r>
            <a:r>
              <a:rPr lang="en-US" sz="2000" dirty="0" err="1">
                <a:latin typeface="Comic Sans MS" panose="030F0702030302020204" pitchFamily="66" charset="0"/>
              </a:rPr>
              <a:t>Achamo</a:t>
            </a:r>
            <a:endParaRPr lang="en-US" sz="2000" dirty="0">
              <a:latin typeface="Comic Sans MS" panose="030F0702030302020204" pitchFamily="66" charset="0"/>
            </a:endParaRPr>
          </a:p>
        </p:txBody>
      </p:sp>
      <p:sp>
        <p:nvSpPr>
          <p:cNvPr id="7" name="TextBox 6">
            <a:extLst>
              <a:ext uri="{FF2B5EF4-FFF2-40B4-BE49-F238E27FC236}">
                <a16:creationId xmlns:a16="http://schemas.microsoft.com/office/drawing/2014/main" xmlns="" id="{1F4C7862-CCE4-43C7-B25C-7D15A87E70E9}"/>
              </a:ext>
            </a:extLst>
          </p:cNvPr>
          <p:cNvSpPr txBox="1"/>
          <p:nvPr/>
        </p:nvSpPr>
        <p:spPr>
          <a:xfrm>
            <a:off x="1828800" y="1827123"/>
            <a:ext cx="1594200" cy="400110"/>
          </a:xfrm>
          <a:prstGeom prst="rect">
            <a:avLst/>
          </a:prstGeom>
          <a:noFill/>
        </p:spPr>
        <p:txBody>
          <a:bodyPr wrap="square" rtlCol="0">
            <a:spAutoFit/>
          </a:bodyPr>
          <a:lstStyle/>
          <a:p>
            <a:r>
              <a:rPr lang="en-US" sz="2000" dirty="0" err="1">
                <a:latin typeface="Comic Sans MS" panose="030F0702030302020204" pitchFamily="66" charset="0"/>
              </a:rPr>
              <a:t>Fushigidane</a:t>
            </a:r>
            <a:endParaRPr lang="en-US" sz="2000" dirty="0">
              <a:latin typeface="Comic Sans MS" panose="030F0702030302020204" pitchFamily="66" charset="0"/>
            </a:endParaRPr>
          </a:p>
        </p:txBody>
      </p:sp>
      <p:pic>
        <p:nvPicPr>
          <p:cNvPr id="8" name="Picture 7">
            <a:extLst>
              <a:ext uri="{FF2B5EF4-FFF2-40B4-BE49-F238E27FC236}">
                <a16:creationId xmlns:a16="http://schemas.microsoft.com/office/drawing/2014/main" xmlns="" id="{FCD80B5A-41CA-43D5-B97F-C8B39798A542}"/>
              </a:ext>
            </a:extLst>
          </p:cNvPr>
          <p:cNvPicPr>
            <a:picLocks noChangeAspect="1"/>
          </p:cNvPicPr>
          <p:nvPr/>
        </p:nvPicPr>
        <p:blipFill>
          <a:blip r:embed="rId4">
            <a:extLst>
              <a:ext uri="{28A0092B-C50C-407E-A947-70E740481C1C}">
                <a14:useLocalDpi xmlns:a14="http://schemas.microsoft.com/office/drawing/2010/main" val="0"/>
              </a:ext>
            </a:extLst>
          </a:blip>
          <a:srcRect t="1864" b="1864"/>
          <a:stretch/>
        </p:blipFill>
        <p:spPr>
          <a:xfrm>
            <a:off x="9339478" y="3175849"/>
            <a:ext cx="2536868" cy="3281466"/>
          </a:xfrm>
          <a:prstGeom prst="rect">
            <a:avLst/>
          </a:prstGeom>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xmlns="" id="{6857A6F9-CC03-46DE-95AF-2F8C3781DEE8}"/>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152578" y="3175848"/>
            <a:ext cx="2459442" cy="3299120"/>
          </a:xfrm>
          <a:prstGeom prst="rect">
            <a:avLst/>
          </a:prstGeom>
          <a:effectLst>
            <a:outerShdw blurRad="50800" dist="38100" dir="2700000" algn="tl" rotWithShape="0">
              <a:prstClr val="black">
                <a:alpha val="40000"/>
              </a:prstClr>
            </a:outerShdw>
          </a:effectLst>
        </p:spPr>
      </p:pic>
      <p:pic>
        <p:nvPicPr>
          <p:cNvPr id="10" name="Picture 9" descr="Logo&#10;&#10;Description automatically generated with low confidence">
            <a:extLst>
              <a:ext uri="{FF2B5EF4-FFF2-40B4-BE49-F238E27FC236}">
                <a16:creationId xmlns:a16="http://schemas.microsoft.com/office/drawing/2014/main" xmlns="" id="{6878DB79-7E7F-4808-B55D-1F523D63F6C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1069" y="4939562"/>
            <a:ext cx="2229492" cy="1041819"/>
          </a:xfrm>
          <a:prstGeom prst="rect">
            <a:avLst/>
          </a:prstGeom>
        </p:spPr>
      </p:pic>
      <p:sp>
        <p:nvSpPr>
          <p:cNvPr id="11" name="TextBox 10">
            <a:extLst>
              <a:ext uri="{FF2B5EF4-FFF2-40B4-BE49-F238E27FC236}">
                <a16:creationId xmlns:a16="http://schemas.microsoft.com/office/drawing/2014/main" xmlns="" id="{3E3AA7AE-DF34-4EE6-8C7A-4EDDCF2761D5}"/>
              </a:ext>
            </a:extLst>
          </p:cNvPr>
          <p:cNvSpPr txBox="1"/>
          <p:nvPr/>
        </p:nvSpPr>
        <p:spPr>
          <a:xfrm>
            <a:off x="2733968" y="2437722"/>
            <a:ext cx="5773033" cy="400110"/>
          </a:xfrm>
          <a:prstGeom prst="rect">
            <a:avLst/>
          </a:prstGeom>
          <a:noFill/>
        </p:spPr>
        <p:txBody>
          <a:bodyPr wrap="square" rtlCol="0">
            <a:spAutoFit/>
          </a:bodyPr>
          <a:lstStyle/>
          <a:p>
            <a:r>
              <a:rPr lang="en-US" sz="2000" dirty="0">
                <a:latin typeface="Comic Sans MS" panose="030F0702030302020204" pitchFamily="66" charset="0"/>
              </a:rPr>
              <a:t>Games are more fun than textbooks.</a:t>
            </a:r>
          </a:p>
        </p:txBody>
      </p:sp>
    </p:spTree>
    <p:extLst>
      <p:ext uri="{BB962C8B-B14F-4D97-AF65-F5344CB8AC3E}">
        <p14:creationId xmlns:p14="http://schemas.microsoft.com/office/powerpoint/2010/main" val="7857240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100"/>
                                  </p:iterate>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100"/>
                                  </p:iterate>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anim calcmode="lin" valueType="num">
                                      <p:cBhvr>
                                        <p:cTn id="16" dur="500" fill="hold"/>
                                        <p:tgtEl>
                                          <p:spTgt spid="10"/>
                                        </p:tgtEl>
                                        <p:attrNameLst>
                                          <p:attrName>ppt_x</p:attrName>
                                        </p:attrNameLst>
                                      </p:cBhvr>
                                      <p:tavLst>
                                        <p:tav tm="0">
                                          <p:val>
                                            <p:strVal val="#ppt_x"/>
                                          </p:val>
                                        </p:tav>
                                        <p:tav tm="100000">
                                          <p:val>
                                            <p:strVal val="#ppt_x"/>
                                          </p:val>
                                        </p:tav>
                                      </p:tavLst>
                                    </p:anim>
                                    <p:anim calcmode="lin" valueType="num">
                                      <p:cBhvr>
                                        <p:cTn id="17"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iterate type="lt">
                                    <p:tmAbs val="100"/>
                                  </p:iterate>
                                  <p:childTnLst>
                                    <p:set>
                                      <p:cBhvr>
                                        <p:cTn id="2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xmlns="" id="{AC1C7CDE-355D-4F56-B632-B022E24E3E8A}"/>
              </a:ext>
            </a:extLst>
          </p:cNvPr>
          <p:cNvSpPr/>
          <p:nvPr/>
        </p:nvSpPr>
        <p:spPr>
          <a:xfrm>
            <a:off x="4585085" y="2928140"/>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Terminator 3">
            <a:extLst>
              <a:ext uri="{FF2B5EF4-FFF2-40B4-BE49-F238E27FC236}">
                <a16:creationId xmlns:a16="http://schemas.microsoft.com/office/drawing/2014/main" xmlns="" id="{8736C8B4-BA7D-4467-87BD-4D105BCBAF2C}"/>
              </a:ext>
            </a:extLst>
          </p:cNvPr>
          <p:cNvSpPr/>
          <p:nvPr/>
        </p:nvSpPr>
        <p:spPr>
          <a:xfrm rot="5400000">
            <a:off x="3711781" y="6385397"/>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4BD32BAC-B71C-4796-90AA-7A0047810AC1}"/>
              </a:ext>
            </a:extLst>
          </p:cNvPr>
          <p:cNvSpPr/>
          <p:nvPr/>
        </p:nvSpPr>
        <p:spPr>
          <a:xfrm>
            <a:off x="9835498" y="2845945"/>
            <a:ext cx="2229492" cy="222949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Terminator 5">
            <a:extLst>
              <a:ext uri="{FF2B5EF4-FFF2-40B4-BE49-F238E27FC236}">
                <a16:creationId xmlns:a16="http://schemas.microsoft.com/office/drawing/2014/main" xmlns="" id="{2BBF667E-F248-4A40-BD52-B7B7D5E2679B}"/>
              </a:ext>
            </a:extLst>
          </p:cNvPr>
          <p:cNvSpPr/>
          <p:nvPr/>
        </p:nvSpPr>
        <p:spPr>
          <a:xfrm rot="5400000">
            <a:off x="8962194" y="6303202"/>
            <a:ext cx="3976099" cy="2229492"/>
          </a:xfrm>
          <a:prstGeom prst="flowChartTerminator">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2C967A5D-B910-426B-A988-555B4A2CF1A9}"/>
              </a:ext>
            </a:extLst>
          </p:cNvPr>
          <p:cNvSpPr txBox="1"/>
          <p:nvPr/>
        </p:nvSpPr>
        <p:spPr>
          <a:xfrm>
            <a:off x="10380027" y="3637525"/>
            <a:ext cx="1140431" cy="646331"/>
          </a:xfrm>
          <a:prstGeom prst="rect">
            <a:avLst/>
          </a:prstGeom>
          <a:noFill/>
        </p:spPr>
        <p:txBody>
          <a:bodyPr wrap="square" rtlCol="0">
            <a:spAutoFit/>
          </a:bodyPr>
          <a:lstStyle/>
          <a:p>
            <a:r>
              <a:rPr lang="ja-JP" altLang="en-US" sz="3600" dirty="0">
                <a:solidFill>
                  <a:schemeClr val="bg1"/>
                </a:solidFill>
              </a:rPr>
              <a:t>先生</a:t>
            </a:r>
            <a:endParaRPr lang="en-US" sz="3600" dirty="0">
              <a:solidFill>
                <a:schemeClr val="bg1"/>
              </a:solidFill>
            </a:endParaRPr>
          </a:p>
        </p:txBody>
      </p:sp>
      <p:sp>
        <p:nvSpPr>
          <p:cNvPr id="9" name="Speech Bubble: Rectangle with Corners Rounded 8">
            <a:extLst>
              <a:ext uri="{FF2B5EF4-FFF2-40B4-BE49-F238E27FC236}">
                <a16:creationId xmlns:a16="http://schemas.microsoft.com/office/drawing/2014/main" xmlns="" id="{30E46A9C-199B-4FC0-86DB-F21DB44A354A}"/>
              </a:ext>
            </a:extLst>
          </p:cNvPr>
          <p:cNvSpPr/>
          <p:nvPr/>
        </p:nvSpPr>
        <p:spPr>
          <a:xfrm>
            <a:off x="6348911" y="179089"/>
            <a:ext cx="3719245" cy="1329914"/>
          </a:xfrm>
          <a:prstGeom prst="wedgeRoundRectCallout">
            <a:avLst>
              <a:gd name="adj1" fmla="val -52022"/>
              <a:gd name="adj2" fmla="val 152340"/>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41F3404-AC40-4464-9A3A-603E4EF23735}"/>
              </a:ext>
            </a:extLst>
          </p:cNvPr>
          <p:cNvSpPr>
            <a:spLocks noGrp="1"/>
          </p:cNvSpPr>
          <p:nvPr>
            <p:ph type="title"/>
          </p:nvPr>
        </p:nvSpPr>
        <p:spPr>
          <a:xfrm>
            <a:off x="6538972" y="201865"/>
            <a:ext cx="3339122" cy="1235434"/>
          </a:xfrm>
        </p:spPr>
        <p:txBody>
          <a:bodyPr>
            <a:normAutofit/>
          </a:bodyPr>
          <a:lstStyle/>
          <a:p>
            <a:r>
              <a:rPr lang="en-US" sz="4000" dirty="0">
                <a:solidFill>
                  <a:schemeClr val="tx1"/>
                </a:solidFill>
              </a:rPr>
              <a:t>Check, please!</a:t>
            </a:r>
          </a:p>
        </p:txBody>
      </p:sp>
      <p:sp>
        <p:nvSpPr>
          <p:cNvPr id="11" name="Speech Bubble: Rectangle with Corners Rounded 10">
            <a:extLst>
              <a:ext uri="{FF2B5EF4-FFF2-40B4-BE49-F238E27FC236}">
                <a16:creationId xmlns:a16="http://schemas.microsoft.com/office/drawing/2014/main" xmlns="" id="{A137C202-079B-4C97-A4FF-9A25BD7EDE2C}"/>
              </a:ext>
            </a:extLst>
          </p:cNvPr>
          <p:cNvSpPr/>
          <p:nvPr/>
        </p:nvSpPr>
        <p:spPr>
          <a:xfrm>
            <a:off x="9520588" y="1546044"/>
            <a:ext cx="2405004" cy="1004855"/>
          </a:xfrm>
          <a:prstGeom prst="wedgeRoundRectCallout">
            <a:avLst>
              <a:gd name="adj1" fmla="val -14203"/>
              <a:gd name="adj2" fmla="val 70746"/>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xmlns="" id="{2EDEA080-EA9A-4DAC-A47C-081CA9DE557B}"/>
              </a:ext>
            </a:extLst>
          </p:cNvPr>
          <p:cNvSpPr txBox="1">
            <a:spLocks/>
          </p:cNvSpPr>
          <p:nvPr/>
        </p:nvSpPr>
        <p:spPr>
          <a:xfrm>
            <a:off x="8724653" y="1437299"/>
            <a:ext cx="3339122" cy="122234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4400" kern="1200">
                <a:solidFill>
                  <a:schemeClr val="bg1"/>
                </a:solidFill>
                <a:latin typeface="+mj-lt"/>
                <a:ea typeface="+mj-ea"/>
                <a:cs typeface="+mj-cs"/>
              </a:defRPr>
            </a:lvl1pPr>
          </a:lstStyle>
          <a:p>
            <a:r>
              <a:rPr lang="en-US" sz="4000" dirty="0">
                <a:solidFill>
                  <a:schemeClr val="tx1"/>
                </a:solidFill>
              </a:rPr>
              <a:t>Nice!</a:t>
            </a:r>
          </a:p>
        </p:txBody>
      </p:sp>
      <p:sp>
        <p:nvSpPr>
          <p:cNvPr id="14" name="TextBox 13">
            <a:extLst>
              <a:ext uri="{FF2B5EF4-FFF2-40B4-BE49-F238E27FC236}">
                <a16:creationId xmlns:a16="http://schemas.microsoft.com/office/drawing/2014/main" xmlns="" id="{4C881DA5-8C6B-4323-B5E1-F1E3D3545B8F}"/>
              </a:ext>
            </a:extLst>
          </p:cNvPr>
          <p:cNvSpPr txBox="1"/>
          <p:nvPr/>
        </p:nvSpPr>
        <p:spPr>
          <a:xfrm>
            <a:off x="4876630" y="3147808"/>
            <a:ext cx="1646400" cy="1200329"/>
          </a:xfrm>
          <a:prstGeom prst="rect">
            <a:avLst/>
          </a:prstGeom>
          <a:noFill/>
        </p:spPr>
        <p:txBody>
          <a:bodyPr wrap="square" rtlCol="0">
            <a:spAutoFit/>
          </a:bodyPr>
          <a:lstStyle/>
          <a:p>
            <a:pPr algn="ctr"/>
            <a:r>
              <a:rPr lang="ja-JP" altLang="en-US" sz="3600" dirty="0"/>
              <a:t>①</a:t>
            </a:r>
            <a:endParaRPr lang="en-US" altLang="ja-JP" sz="3600" dirty="0"/>
          </a:p>
          <a:p>
            <a:pPr algn="ctr"/>
            <a:r>
              <a:rPr lang="ja-JP" altLang="en-US" sz="3600" dirty="0"/>
              <a:t>生徒</a:t>
            </a:r>
            <a:endParaRPr lang="en-US" sz="3600" dirty="0"/>
          </a:p>
        </p:txBody>
      </p:sp>
      <p:pic>
        <p:nvPicPr>
          <p:cNvPr id="10" name="Picture 9" descr="Diagram&#10;&#10;Description automatically generated with low confidence">
            <a:extLst>
              <a:ext uri="{FF2B5EF4-FFF2-40B4-BE49-F238E27FC236}">
                <a16:creationId xmlns:a16="http://schemas.microsoft.com/office/drawing/2014/main" xmlns="" id="{AAF0AF24-57B6-4BEE-BD19-84515ED67D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67210">
            <a:off x="6854587" y="3939242"/>
            <a:ext cx="1902494" cy="2458367"/>
          </a:xfrm>
          <a:prstGeom prst="rect">
            <a:avLst/>
          </a:prstGeom>
          <a:effectLst>
            <a:outerShdw blurRad="50800" dist="38100" dir="2700000" algn="tl" rotWithShape="0">
              <a:prstClr val="black">
                <a:alpha val="40000"/>
              </a:prstClr>
            </a:outerShdw>
          </a:effectLst>
        </p:spPr>
      </p:pic>
      <p:pic>
        <p:nvPicPr>
          <p:cNvPr id="17" name="Picture 16">
            <a:extLst>
              <a:ext uri="{FF2B5EF4-FFF2-40B4-BE49-F238E27FC236}">
                <a16:creationId xmlns:a16="http://schemas.microsoft.com/office/drawing/2014/main" xmlns="" id="{E79A083F-47B6-44A1-A101-D3BBB7FD0723}"/>
              </a:ext>
            </a:extLst>
          </p:cNvPr>
          <p:cNvPicPr>
            <a:picLocks noChangeAspect="1"/>
          </p:cNvPicPr>
          <p:nvPr/>
        </p:nvPicPr>
        <p:blipFill>
          <a:blip r:embed="rId4" cstate="print">
            <a:extLst>
              <a:ext uri="{28A0092B-C50C-407E-A947-70E740481C1C}">
                <a14:useLocalDpi xmlns:a14="http://schemas.microsoft.com/office/drawing/2010/main" val="0"/>
              </a:ext>
            </a:extLst>
          </a:blip>
          <a:srcRect t="1864" b="1864"/>
          <a:stretch/>
        </p:blipFill>
        <p:spPr>
          <a:xfrm rot="19768226">
            <a:off x="3239128" y="4470223"/>
            <a:ext cx="1336887" cy="1729278"/>
          </a:xfrm>
          <a:prstGeom prst="rect">
            <a:avLst/>
          </a:prstGeom>
          <a:effectLst>
            <a:outerShdw blurRad="50800" dist="38100" dir="2700000" algn="tl" rotWithShape="0">
              <a:prstClr val="black">
                <a:alpha val="40000"/>
              </a:prstClr>
            </a:outerShdw>
          </a:effectLst>
        </p:spPr>
      </p:pic>
      <p:sp>
        <p:nvSpPr>
          <p:cNvPr id="19" name="Oval 18">
            <a:extLst>
              <a:ext uri="{FF2B5EF4-FFF2-40B4-BE49-F238E27FC236}">
                <a16:creationId xmlns:a16="http://schemas.microsoft.com/office/drawing/2014/main" xmlns="" id="{B65B670F-C12D-4B04-B1EF-05947EFCF5A1}"/>
              </a:ext>
            </a:extLst>
          </p:cNvPr>
          <p:cNvSpPr/>
          <p:nvPr/>
        </p:nvSpPr>
        <p:spPr>
          <a:xfrm>
            <a:off x="1598030" y="893962"/>
            <a:ext cx="2589088" cy="2589088"/>
          </a:xfrm>
          <a:prstGeom prst="ellipse">
            <a:avLst/>
          </a:prstGeom>
          <a:noFill/>
          <a:ln w="2540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5546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50"/>
                                        <p:tgtEl>
                                          <p:spTgt spid="9"/>
                                        </p:tgtEl>
                                      </p:cBhvr>
                                    </p:animEffect>
                                    <p:anim calcmode="lin" valueType="num">
                                      <p:cBhvr>
                                        <p:cTn id="13" dur="250" fill="hold"/>
                                        <p:tgtEl>
                                          <p:spTgt spid="9"/>
                                        </p:tgtEl>
                                        <p:attrNameLst>
                                          <p:attrName>ppt_x</p:attrName>
                                        </p:attrNameLst>
                                      </p:cBhvr>
                                      <p:tavLst>
                                        <p:tav tm="0">
                                          <p:val>
                                            <p:strVal val="#ppt_x"/>
                                          </p:val>
                                        </p:tav>
                                        <p:tav tm="100000">
                                          <p:val>
                                            <p:strVal val="#ppt_x"/>
                                          </p:val>
                                        </p:tav>
                                      </p:tavLst>
                                    </p:anim>
                                    <p:anim calcmode="lin" valueType="num">
                                      <p:cBhvr>
                                        <p:cTn id="14" dur="2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50"/>
                                        <p:tgtEl>
                                          <p:spTgt spid="12"/>
                                        </p:tgtEl>
                                      </p:cBhvr>
                                    </p:animEffect>
                                    <p:anim calcmode="lin" valueType="num">
                                      <p:cBhvr>
                                        <p:cTn id="20" dur="250" fill="hold"/>
                                        <p:tgtEl>
                                          <p:spTgt spid="12"/>
                                        </p:tgtEl>
                                        <p:attrNameLst>
                                          <p:attrName>ppt_x</p:attrName>
                                        </p:attrNameLst>
                                      </p:cBhvr>
                                      <p:tavLst>
                                        <p:tav tm="0">
                                          <p:val>
                                            <p:strVal val="#ppt_x"/>
                                          </p:val>
                                        </p:tav>
                                        <p:tav tm="100000">
                                          <p:val>
                                            <p:strVal val="#ppt_x"/>
                                          </p:val>
                                        </p:tav>
                                      </p:tavLst>
                                    </p:anim>
                                    <p:anim calcmode="lin" valueType="num">
                                      <p:cBhvr>
                                        <p:cTn id="21" dur="250" fill="hold"/>
                                        <p:tgtEl>
                                          <p:spTgt spid="1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50"/>
                                        <p:tgtEl>
                                          <p:spTgt spid="11"/>
                                        </p:tgtEl>
                                      </p:cBhvr>
                                    </p:animEffect>
                                    <p:anim calcmode="lin" valueType="num">
                                      <p:cBhvr>
                                        <p:cTn id="25" dur="250" fill="hold"/>
                                        <p:tgtEl>
                                          <p:spTgt spid="11"/>
                                        </p:tgtEl>
                                        <p:attrNameLst>
                                          <p:attrName>ppt_x</p:attrName>
                                        </p:attrNameLst>
                                      </p:cBhvr>
                                      <p:tavLst>
                                        <p:tav tm="0">
                                          <p:val>
                                            <p:strVal val="#ppt_x"/>
                                          </p:val>
                                        </p:tav>
                                        <p:tav tm="100000">
                                          <p:val>
                                            <p:strVal val="#ppt_x"/>
                                          </p:val>
                                        </p:tav>
                                      </p:tavLst>
                                    </p:anim>
                                    <p:anim calcmode="lin" valueType="num">
                                      <p:cBhvr>
                                        <p:cTn id="26" dur="25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par>
                          <p:cTn id="31" fill="hold">
                            <p:stCondLst>
                              <p:cond delay="0"/>
                            </p:stCondLst>
                            <p:childTnLst>
                              <p:par>
                                <p:cTn id="32" presetID="26" presetClass="emph" presetSubtype="0" repeatCount="3000" fill="hold" grpId="1" nodeType="afterEffect">
                                  <p:stCondLst>
                                    <p:cond delay="0"/>
                                  </p:stCondLst>
                                  <p:childTnLst>
                                    <p:animEffect transition="out" filter="fade">
                                      <p:cBhvr>
                                        <p:cTn id="33" dur="500" tmFilter="0, 0; .2, .5; .8, .5; 1, 0"/>
                                        <p:tgtEl>
                                          <p:spTgt spid="19"/>
                                        </p:tgtEl>
                                      </p:cBhvr>
                                    </p:animEffect>
                                    <p:animScale>
                                      <p:cBhvr>
                                        <p:cTn id="34" dur="250" autoRev="1" fill="hold"/>
                                        <p:tgtEl>
                                          <p:spTgt spid="1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P spid="11" grpId="0" animBg="1"/>
      <p:bldP spid="12" grpId="0"/>
      <p:bldP spid="19" grpId="0" animBg="1"/>
      <p:bldP spid="1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91A7A-C7B5-4DBF-99E7-74F88597B564}"/>
              </a:ext>
            </a:extLst>
          </p:cNvPr>
          <p:cNvSpPr>
            <a:spLocks noGrp="1"/>
          </p:cNvSpPr>
          <p:nvPr>
            <p:ph type="title"/>
          </p:nvPr>
        </p:nvSpPr>
        <p:spPr/>
        <p:txBody>
          <a:bodyPr/>
          <a:lstStyle/>
          <a:p>
            <a:endParaRPr lang="en-US" dirty="0"/>
          </a:p>
        </p:txBody>
      </p:sp>
      <p:sp>
        <p:nvSpPr>
          <p:cNvPr id="3" name="Rectangle 2">
            <a:extLst>
              <a:ext uri="{FF2B5EF4-FFF2-40B4-BE49-F238E27FC236}">
                <a16:creationId xmlns:a16="http://schemas.microsoft.com/office/drawing/2014/main" xmlns="" id="{6DF356C0-D04D-40F2-9084-DA8A8593071C}"/>
              </a:ext>
            </a:extLst>
          </p:cNvPr>
          <p:cNvSpPr/>
          <p:nvPr/>
        </p:nvSpPr>
        <p:spPr>
          <a:xfrm>
            <a:off x="1910994" y="2305877"/>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24F029FF-449C-456B-BBE6-24983370F061}"/>
              </a:ext>
            </a:extLst>
          </p:cNvPr>
          <p:cNvSpPr/>
          <p:nvPr/>
        </p:nvSpPr>
        <p:spPr>
          <a:xfrm>
            <a:off x="1821541" y="2206485"/>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84537EA9-23B1-4143-AA91-573D58F2E8A7}"/>
              </a:ext>
            </a:extLst>
          </p:cNvPr>
          <p:cNvSpPr/>
          <p:nvPr/>
        </p:nvSpPr>
        <p:spPr>
          <a:xfrm>
            <a:off x="1732088" y="2107093"/>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xmlns="" id="{343ECF83-E423-4E9B-9359-00A33AD97044}"/>
              </a:ext>
            </a:extLst>
          </p:cNvPr>
          <p:cNvSpPr/>
          <p:nvPr/>
        </p:nvSpPr>
        <p:spPr>
          <a:xfrm>
            <a:off x="1642635" y="2007701"/>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6F8FFE1E-9CCF-4046-8604-B6BDDDAD7E79}"/>
              </a:ext>
            </a:extLst>
          </p:cNvPr>
          <p:cNvSpPr/>
          <p:nvPr/>
        </p:nvSpPr>
        <p:spPr>
          <a:xfrm>
            <a:off x="1553182" y="1928186"/>
            <a:ext cx="2432408" cy="3026411"/>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5A1DCE6A-AA93-4792-9C0F-F20E75F40C2F}"/>
              </a:ext>
            </a:extLst>
          </p:cNvPr>
          <p:cNvSpPr/>
          <p:nvPr/>
        </p:nvSpPr>
        <p:spPr>
          <a:xfrm>
            <a:off x="9031359" y="2928139"/>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Terminator 11">
            <a:extLst>
              <a:ext uri="{FF2B5EF4-FFF2-40B4-BE49-F238E27FC236}">
                <a16:creationId xmlns:a16="http://schemas.microsoft.com/office/drawing/2014/main" xmlns="" id="{4F711167-1BEC-4285-A489-279A4ED69605}"/>
              </a:ext>
            </a:extLst>
          </p:cNvPr>
          <p:cNvSpPr/>
          <p:nvPr/>
        </p:nvSpPr>
        <p:spPr>
          <a:xfrm rot="5400000">
            <a:off x="8158055" y="6385396"/>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1E8F1A05-D705-438B-9897-FD5803DC37CC}"/>
              </a:ext>
            </a:extLst>
          </p:cNvPr>
          <p:cNvSpPr txBox="1"/>
          <p:nvPr/>
        </p:nvSpPr>
        <p:spPr>
          <a:xfrm>
            <a:off x="9322904" y="3009189"/>
            <a:ext cx="1646400" cy="1200329"/>
          </a:xfrm>
          <a:prstGeom prst="rect">
            <a:avLst/>
          </a:prstGeom>
          <a:noFill/>
        </p:spPr>
        <p:txBody>
          <a:bodyPr wrap="square" rtlCol="0">
            <a:spAutoFit/>
          </a:bodyPr>
          <a:lstStyle/>
          <a:p>
            <a:pPr algn="ctr"/>
            <a:r>
              <a:rPr lang="ja-JP" altLang="en-US" sz="3600" dirty="0"/>
              <a:t>①</a:t>
            </a:r>
            <a:endParaRPr lang="en-US" altLang="ja-JP" sz="3600" dirty="0"/>
          </a:p>
          <a:p>
            <a:pPr algn="ctr"/>
            <a:r>
              <a:rPr lang="ja-JP" altLang="en-US" sz="3600" dirty="0"/>
              <a:t>生徒</a:t>
            </a:r>
            <a:endParaRPr lang="en-US" sz="3600" dirty="0"/>
          </a:p>
        </p:txBody>
      </p:sp>
      <p:pic>
        <p:nvPicPr>
          <p:cNvPr id="9" name="Picture 8">
            <a:extLst>
              <a:ext uri="{FF2B5EF4-FFF2-40B4-BE49-F238E27FC236}">
                <a16:creationId xmlns:a16="http://schemas.microsoft.com/office/drawing/2014/main" xmlns="" id="{46650FA0-C49E-40A6-A65E-7CA6A882038E}"/>
              </a:ext>
            </a:extLst>
          </p:cNvPr>
          <p:cNvPicPr>
            <a:picLocks noChangeAspect="1"/>
          </p:cNvPicPr>
          <p:nvPr/>
        </p:nvPicPr>
        <p:blipFill>
          <a:blip r:embed="rId3">
            <a:extLst>
              <a:ext uri="{28A0092B-C50C-407E-A947-70E740481C1C}">
                <a14:useLocalDpi xmlns:a14="http://schemas.microsoft.com/office/drawing/2010/main" val="0"/>
              </a:ext>
            </a:extLst>
          </a:blip>
          <a:srcRect t="1864" b="1864"/>
          <a:stretch/>
        </p:blipFill>
        <p:spPr>
          <a:xfrm>
            <a:off x="6096000" y="2230627"/>
            <a:ext cx="2536868" cy="3281466"/>
          </a:xfrm>
          <a:prstGeom prst="rect">
            <a:avLst/>
          </a:prstGeom>
          <a:effectLst>
            <a:outerShdw blurRad="50800" dist="38100" dir="2700000" algn="tl" rotWithShape="0">
              <a:prstClr val="black">
                <a:alpha val="40000"/>
              </a:prstClr>
            </a:outerShdw>
          </a:effectLst>
        </p:spPr>
      </p:pic>
      <p:pic>
        <p:nvPicPr>
          <p:cNvPr id="15" name="Picture 14">
            <a:extLst>
              <a:ext uri="{FF2B5EF4-FFF2-40B4-BE49-F238E27FC236}">
                <a16:creationId xmlns:a16="http://schemas.microsoft.com/office/drawing/2014/main" xmlns="" id="{9D191624-01E2-47CC-AF72-688CAAF5771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909100" y="2230626"/>
            <a:ext cx="2459442" cy="3299120"/>
          </a:xfrm>
          <a:prstGeom prst="rect">
            <a:avLst/>
          </a:prstGeom>
          <a:effectLst>
            <a:outerShdw blurRad="50800" dist="38100" dir="2700000" algn="tl" rotWithShape="0">
              <a:prstClr val="black">
                <a:alpha val="40000"/>
              </a:prstClr>
            </a:outerShdw>
          </a:effectLst>
        </p:spPr>
      </p:pic>
      <p:pic>
        <p:nvPicPr>
          <p:cNvPr id="19" name="Picture 18">
            <a:extLst>
              <a:ext uri="{FF2B5EF4-FFF2-40B4-BE49-F238E27FC236}">
                <a16:creationId xmlns:a16="http://schemas.microsoft.com/office/drawing/2014/main" xmlns="" id="{04EB7E41-81FA-4AC7-84FE-6123F2ACB95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686456" y="886367"/>
            <a:ext cx="1885692" cy="1041819"/>
          </a:xfrm>
          <a:prstGeom prst="rect">
            <a:avLst/>
          </a:prstGeom>
        </p:spPr>
      </p:pic>
      <p:pic>
        <p:nvPicPr>
          <p:cNvPr id="10" name="Picture 9">
            <a:extLst>
              <a:ext uri="{FF2B5EF4-FFF2-40B4-BE49-F238E27FC236}">
                <a16:creationId xmlns:a16="http://schemas.microsoft.com/office/drawing/2014/main" xmlns="" id="{5A88C08A-6BEE-483F-8C30-86A76D435D53}"/>
              </a:ext>
            </a:extLst>
          </p:cNvPr>
          <p:cNvPicPr>
            <a:picLocks noChangeAspect="1"/>
          </p:cNvPicPr>
          <p:nvPr/>
        </p:nvPicPr>
        <p:blipFill>
          <a:blip r:embed="rId6">
            <a:extLst>
              <a:ext uri="{28A0092B-C50C-407E-A947-70E740481C1C}">
                <a14:useLocalDpi xmlns:a14="http://schemas.microsoft.com/office/drawing/2010/main" val="0"/>
              </a:ext>
            </a:extLst>
          </a:blip>
          <a:srcRect t="1134" b="1134"/>
          <a:stretch/>
        </p:blipFill>
        <p:spPr>
          <a:xfrm>
            <a:off x="6142475" y="2209729"/>
            <a:ext cx="2536867" cy="3323261"/>
          </a:xfrm>
          <a:prstGeom prst="rect">
            <a:avLst/>
          </a:prstGeom>
        </p:spPr>
      </p:pic>
      <p:pic>
        <p:nvPicPr>
          <p:cNvPr id="16" name="Picture 15">
            <a:extLst>
              <a:ext uri="{FF2B5EF4-FFF2-40B4-BE49-F238E27FC236}">
                <a16:creationId xmlns:a16="http://schemas.microsoft.com/office/drawing/2014/main" xmlns="" id="{33E80240-130F-471A-B66F-120BD6B9170B}"/>
              </a:ext>
            </a:extLst>
          </p:cNvPr>
          <p:cNvPicPr>
            <a:picLocks noChangeAspect="1"/>
          </p:cNvPicPr>
          <p:nvPr/>
        </p:nvPicPr>
        <p:blipFill>
          <a:blip r:embed="rId7">
            <a:extLst>
              <a:ext uri="{28A0092B-C50C-407E-A947-70E740481C1C}">
                <a14:useLocalDpi xmlns:a14="http://schemas.microsoft.com/office/drawing/2010/main" val="0"/>
              </a:ext>
            </a:extLst>
          </a:blip>
          <a:srcRect t="1126" b="1126"/>
          <a:stretch/>
        </p:blipFill>
        <p:spPr>
          <a:xfrm>
            <a:off x="8947650" y="2207021"/>
            <a:ext cx="2536867" cy="332272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187339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9"/>
                                        </p:tgtEl>
                                      </p:cBhvr>
                                    </p:animEffect>
                                    <p:anim calcmode="lin" valueType="num">
                                      <p:cBhvr>
                                        <p:cTn id="7" dur="1000"/>
                                        <p:tgtEl>
                                          <p:spTgt spid="9"/>
                                        </p:tgtEl>
                                        <p:attrNameLst>
                                          <p:attrName>ppt_x</p:attrName>
                                        </p:attrNameLst>
                                      </p:cBhvr>
                                      <p:tavLst>
                                        <p:tav tm="0">
                                          <p:val>
                                            <p:strVal val="ppt_x"/>
                                          </p:val>
                                        </p:tav>
                                        <p:tav tm="100000">
                                          <p:val>
                                            <p:strVal val="ppt_x"/>
                                          </p:val>
                                        </p:tav>
                                      </p:tavLst>
                                    </p:anim>
                                    <p:anim calcmode="lin" valueType="num">
                                      <p:cBhvr>
                                        <p:cTn id="8" dur="1000"/>
                                        <p:tgtEl>
                                          <p:spTgt spid="9"/>
                                        </p:tgtEl>
                                        <p:attrNameLst>
                                          <p:attrName>ppt_y</p:attrName>
                                        </p:attrNameLst>
                                      </p:cBhvr>
                                      <p:tavLst>
                                        <p:tav tm="0">
                                          <p:val>
                                            <p:strVal val="ppt_y"/>
                                          </p:val>
                                        </p:tav>
                                        <p:tav tm="100000">
                                          <p:val>
                                            <p:strVal val="ppt_y+.1"/>
                                          </p:val>
                                        </p:tav>
                                      </p:tavLst>
                                    </p:anim>
                                    <p:set>
                                      <p:cBhvr>
                                        <p:cTn id="9" dur="1" fill="hold">
                                          <p:stCondLst>
                                            <p:cond delay="999"/>
                                          </p:stCondLst>
                                        </p:cTn>
                                        <p:tgtEl>
                                          <p:spTgt spid="9"/>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0" nodeType="clickEffect">
                                  <p:stCondLst>
                                    <p:cond delay="0"/>
                                  </p:stCondLst>
                                  <p:childTnLst>
                                    <p:animMotion origin="layout" path="M -3.33333E-6 -1.85185E-6 L 0.37709 0.11204 " pathEditMode="relative" rAng="0" ptsTypes="AA">
                                      <p:cBhvr>
                                        <p:cTn id="13" dur="1000" fill="hold"/>
                                        <p:tgtEl>
                                          <p:spTgt spid="7"/>
                                        </p:tgtEl>
                                        <p:attrNameLst>
                                          <p:attrName>ppt_x</p:attrName>
                                          <p:attrName>ppt_y</p:attrName>
                                        </p:attrNameLst>
                                      </p:cBhvr>
                                      <p:rCtr x="18854" y="5602"/>
                                    </p:animMotion>
                                  </p:childTnLst>
                                </p:cTn>
                              </p:par>
                              <p:par>
                                <p:cTn id="14" presetID="42" presetClass="path" presetSubtype="0" accel="50000" decel="50000" fill="hold" grpId="0" nodeType="withEffect">
                                  <p:stCondLst>
                                    <p:cond delay="0"/>
                                  </p:stCondLst>
                                  <p:childTnLst>
                                    <p:animMotion origin="layout" path="M 4.79167E-6 4.07407E-6 L 0.60143 0.04976 " pathEditMode="relative" rAng="0" ptsTypes="AA">
                                      <p:cBhvr>
                                        <p:cTn id="15" dur="1000" fill="hold"/>
                                        <p:tgtEl>
                                          <p:spTgt spid="6"/>
                                        </p:tgtEl>
                                        <p:attrNameLst>
                                          <p:attrName>ppt_x</p:attrName>
                                          <p:attrName>ppt_y</p:attrName>
                                        </p:attrNameLst>
                                      </p:cBhvr>
                                      <p:rCtr x="30065" y="2477"/>
                                    </p:animMotion>
                                  </p:childTnLst>
                                </p:cTn>
                              </p:par>
                            </p:childTnLst>
                          </p:cTn>
                        </p:par>
                        <p:par>
                          <p:cTn id="16" fill="hold">
                            <p:stCondLst>
                              <p:cond delay="1000"/>
                            </p:stCondLst>
                            <p:childTnLst>
                              <p:par>
                                <p:cTn id="17" presetID="42" presetClass="exit" presetSubtype="0" fill="hold" grpId="1" nodeType="afterEffect">
                                  <p:stCondLst>
                                    <p:cond delay="0"/>
                                  </p:stCondLst>
                                  <p:childTnLst>
                                    <p:animEffect transition="out" filter="fade">
                                      <p:cBhvr>
                                        <p:cTn id="18" dur="500"/>
                                        <p:tgtEl>
                                          <p:spTgt spid="7"/>
                                        </p:tgtEl>
                                      </p:cBhvr>
                                    </p:animEffect>
                                    <p:anim calcmode="lin" valueType="num">
                                      <p:cBhvr>
                                        <p:cTn id="19" dur="500"/>
                                        <p:tgtEl>
                                          <p:spTgt spid="7"/>
                                        </p:tgtEl>
                                        <p:attrNameLst>
                                          <p:attrName>ppt_x</p:attrName>
                                        </p:attrNameLst>
                                      </p:cBhvr>
                                      <p:tavLst>
                                        <p:tav tm="0">
                                          <p:val>
                                            <p:strVal val="ppt_x"/>
                                          </p:val>
                                        </p:tav>
                                        <p:tav tm="100000">
                                          <p:val>
                                            <p:strVal val="ppt_x"/>
                                          </p:val>
                                        </p:tav>
                                      </p:tavLst>
                                    </p:anim>
                                    <p:anim calcmode="lin" valueType="num">
                                      <p:cBhvr>
                                        <p:cTn id="20" dur="500"/>
                                        <p:tgtEl>
                                          <p:spTgt spid="7"/>
                                        </p:tgtEl>
                                        <p:attrNameLst>
                                          <p:attrName>ppt_y</p:attrName>
                                        </p:attrNameLst>
                                      </p:cBhvr>
                                      <p:tavLst>
                                        <p:tav tm="0">
                                          <p:val>
                                            <p:strVal val="ppt_y"/>
                                          </p:val>
                                        </p:tav>
                                        <p:tav tm="100000">
                                          <p:val>
                                            <p:strVal val="ppt_y+.1"/>
                                          </p:val>
                                        </p:tav>
                                      </p:tavLst>
                                    </p:anim>
                                    <p:set>
                                      <p:cBhvr>
                                        <p:cTn id="21" dur="1" fill="hold">
                                          <p:stCondLst>
                                            <p:cond delay="499"/>
                                          </p:stCondLst>
                                        </p:cTn>
                                        <p:tgtEl>
                                          <p:spTgt spid="7"/>
                                        </p:tgtEl>
                                        <p:attrNameLst>
                                          <p:attrName>style.visibility</p:attrName>
                                        </p:attrNameLst>
                                      </p:cBhvr>
                                      <p:to>
                                        <p:strVal val="hidden"/>
                                      </p:to>
                                    </p:set>
                                  </p:childTnLst>
                                </p:cTn>
                              </p:par>
                              <p:par>
                                <p:cTn id="22" presetID="2" presetClass="exit" presetSubtype="4" fill="hold" grpId="1" nodeType="withEffect">
                                  <p:stCondLst>
                                    <p:cond delay="0"/>
                                  </p:stCondLst>
                                  <p:childTnLst>
                                    <p:anim calcmode="lin" valueType="num">
                                      <p:cBhvr additive="base">
                                        <p:cTn id="23" dur="500"/>
                                        <p:tgtEl>
                                          <p:spTgt spid="6"/>
                                        </p:tgtEl>
                                        <p:attrNameLst>
                                          <p:attrName>ppt_x</p:attrName>
                                        </p:attrNameLst>
                                      </p:cBhvr>
                                      <p:tavLst>
                                        <p:tav tm="0">
                                          <p:val>
                                            <p:strVal val="ppt_x"/>
                                          </p:val>
                                        </p:tav>
                                        <p:tav tm="100000">
                                          <p:val>
                                            <p:strVal val="ppt_x"/>
                                          </p:val>
                                        </p:tav>
                                      </p:tavLst>
                                    </p:anim>
                                    <p:anim calcmode="lin" valueType="num">
                                      <p:cBhvr additive="base">
                                        <p:cTn id="24" dur="500"/>
                                        <p:tgtEl>
                                          <p:spTgt spid="6"/>
                                        </p:tgtEl>
                                        <p:attrNameLst>
                                          <p:attrName>ppt_y</p:attrName>
                                        </p:attrNameLst>
                                      </p:cBhvr>
                                      <p:tavLst>
                                        <p:tav tm="0">
                                          <p:val>
                                            <p:strVal val="ppt_y"/>
                                          </p:val>
                                        </p:tav>
                                        <p:tav tm="100000">
                                          <p:val>
                                            <p:strVal val="1+ppt_h/2"/>
                                          </p:val>
                                        </p:tav>
                                      </p:tavLst>
                                    </p:anim>
                                    <p:set>
                                      <p:cBhvr>
                                        <p:cTn id="25" dur="1" fill="hold">
                                          <p:stCondLst>
                                            <p:cond delay="499"/>
                                          </p:stCondLst>
                                        </p:cTn>
                                        <p:tgtEl>
                                          <p:spTgt spid="6"/>
                                        </p:tgtEl>
                                        <p:attrNameLst>
                                          <p:attrName>style.visibility</p:attrName>
                                        </p:attrNameLst>
                                      </p:cBhvr>
                                      <p:to>
                                        <p:strVal val="hidden"/>
                                      </p:to>
                                    </p:set>
                                  </p:childTnLst>
                                </p:cTn>
                              </p:par>
                            </p:childTnLst>
                          </p:cTn>
                        </p:par>
                        <p:par>
                          <p:cTn id="26" fill="hold">
                            <p:stCondLst>
                              <p:cond delay="1500"/>
                            </p:stCondLst>
                            <p:childTnLst>
                              <p:par>
                                <p:cTn id="27" presetID="42"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anim calcmode="lin" valueType="num">
                                      <p:cBhvr>
                                        <p:cTn id="30" dur="500" fill="hold"/>
                                        <p:tgtEl>
                                          <p:spTgt spid="10"/>
                                        </p:tgtEl>
                                        <p:attrNameLst>
                                          <p:attrName>ppt_x</p:attrName>
                                        </p:attrNameLst>
                                      </p:cBhvr>
                                      <p:tavLst>
                                        <p:tav tm="0">
                                          <p:val>
                                            <p:strVal val="#ppt_x"/>
                                          </p:val>
                                        </p:tav>
                                        <p:tav tm="100000">
                                          <p:val>
                                            <p:strVal val="#ppt_x"/>
                                          </p:val>
                                        </p:tav>
                                      </p:tavLst>
                                    </p:anim>
                                    <p:anim calcmode="lin" valueType="num">
                                      <p:cBhvr>
                                        <p:cTn id="31" dur="500" fill="hold"/>
                                        <p:tgtEl>
                                          <p:spTgt spid="10"/>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anim calcmode="lin" valueType="num">
                                      <p:cBhvr>
                                        <p:cTn id="35" dur="500" fill="hold"/>
                                        <p:tgtEl>
                                          <p:spTgt spid="16"/>
                                        </p:tgtEl>
                                        <p:attrNameLst>
                                          <p:attrName>ppt_x</p:attrName>
                                        </p:attrNameLst>
                                      </p:cBhvr>
                                      <p:tavLst>
                                        <p:tav tm="0">
                                          <p:val>
                                            <p:strVal val="#ppt_x"/>
                                          </p:val>
                                        </p:tav>
                                        <p:tav tm="100000">
                                          <p:val>
                                            <p:strVal val="#ppt_x"/>
                                          </p:val>
                                        </p:tav>
                                      </p:tavLst>
                                    </p:anim>
                                    <p:anim calcmode="lin" valueType="num">
                                      <p:cBhvr>
                                        <p:cTn id="36"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DC2E53-2475-4D53-A71B-6C409CEB345A}"/>
              </a:ext>
            </a:extLst>
          </p:cNvPr>
          <p:cNvSpPr>
            <a:spLocks noGrp="1"/>
          </p:cNvSpPr>
          <p:nvPr>
            <p:ph type="title"/>
          </p:nvPr>
        </p:nvSpPr>
        <p:spPr>
          <a:xfrm>
            <a:off x="2020585" y="2019154"/>
            <a:ext cx="2952108" cy="1946672"/>
          </a:xfrm>
        </p:spPr>
        <p:txBody>
          <a:bodyPr>
            <a:noAutofit/>
          </a:bodyPr>
          <a:lstStyle/>
          <a:p>
            <a:r>
              <a:rPr lang="ja-JP" altLang="en-US" sz="43300" dirty="0"/>
              <a:t>⚂</a:t>
            </a:r>
            <a:endParaRPr lang="en-US" sz="43300" dirty="0"/>
          </a:p>
        </p:txBody>
      </p:sp>
      <p:sp>
        <p:nvSpPr>
          <p:cNvPr id="3" name="Title 1">
            <a:extLst>
              <a:ext uri="{FF2B5EF4-FFF2-40B4-BE49-F238E27FC236}">
                <a16:creationId xmlns:a16="http://schemas.microsoft.com/office/drawing/2014/main" xmlns="" id="{C7524D8A-B4CD-4825-9B40-7DC8E5380161}"/>
              </a:ext>
            </a:extLst>
          </p:cNvPr>
          <p:cNvSpPr txBox="1">
            <a:spLocks/>
          </p:cNvSpPr>
          <p:nvPr/>
        </p:nvSpPr>
        <p:spPr>
          <a:xfrm>
            <a:off x="7024100" y="3087666"/>
            <a:ext cx="2952108" cy="194667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4400" kern="1200">
                <a:solidFill>
                  <a:schemeClr val="bg1"/>
                </a:solidFill>
                <a:latin typeface="+mj-lt"/>
                <a:ea typeface="+mj-ea"/>
                <a:cs typeface="+mj-cs"/>
              </a:defRPr>
            </a:lvl1pPr>
          </a:lstStyle>
          <a:p>
            <a:r>
              <a:rPr lang="ja-JP" altLang="en-US" sz="43300" dirty="0"/>
              <a:t>⚄</a:t>
            </a:r>
            <a:endParaRPr lang="en-US" sz="43300" dirty="0"/>
          </a:p>
        </p:txBody>
      </p:sp>
      <p:sp>
        <p:nvSpPr>
          <p:cNvPr id="4" name="Oval 3">
            <a:extLst>
              <a:ext uri="{FF2B5EF4-FFF2-40B4-BE49-F238E27FC236}">
                <a16:creationId xmlns:a16="http://schemas.microsoft.com/office/drawing/2014/main" xmlns="" id="{9E83BD6A-710F-48B6-BCAA-F984729B0959}"/>
              </a:ext>
            </a:extLst>
          </p:cNvPr>
          <p:cNvSpPr/>
          <p:nvPr/>
        </p:nvSpPr>
        <p:spPr>
          <a:xfrm>
            <a:off x="5952162" y="1099335"/>
            <a:ext cx="5133654" cy="5133654"/>
          </a:xfrm>
          <a:custGeom>
            <a:avLst/>
            <a:gdLst>
              <a:gd name="connsiteX0" fmla="*/ 0 w 5133654"/>
              <a:gd name="connsiteY0" fmla="*/ 2566827 h 5133654"/>
              <a:gd name="connsiteX1" fmla="*/ 2566827 w 5133654"/>
              <a:gd name="connsiteY1" fmla="*/ 0 h 5133654"/>
              <a:gd name="connsiteX2" fmla="*/ 5133654 w 5133654"/>
              <a:gd name="connsiteY2" fmla="*/ 2566827 h 5133654"/>
              <a:gd name="connsiteX3" fmla="*/ 2566827 w 5133654"/>
              <a:gd name="connsiteY3" fmla="*/ 5133654 h 5133654"/>
              <a:gd name="connsiteX4" fmla="*/ 0 w 5133654"/>
              <a:gd name="connsiteY4" fmla="*/ 2566827 h 5133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3654" h="5133654" extrusionOk="0">
                <a:moveTo>
                  <a:pt x="0" y="2566827"/>
                </a:moveTo>
                <a:cubicBezTo>
                  <a:pt x="-136647" y="988520"/>
                  <a:pt x="1264234" y="-41763"/>
                  <a:pt x="2566827" y="0"/>
                </a:cubicBezTo>
                <a:cubicBezTo>
                  <a:pt x="3821947" y="91300"/>
                  <a:pt x="5279937" y="1105557"/>
                  <a:pt x="5133654" y="2566827"/>
                </a:cubicBezTo>
                <a:cubicBezTo>
                  <a:pt x="5120405" y="3958030"/>
                  <a:pt x="3942466" y="5264280"/>
                  <a:pt x="2566827" y="5133654"/>
                </a:cubicBezTo>
                <a:cubicBezTo>
                  <a:pt x="1204410" y="5057502"/>
                  <a:pt x="155739" y="3971630"/>
                  <a:pt x="0" y="2566827"/>
                </a:cubicBezTo>
                <a:close/>
              </a:path>
            </a:pathLst>
          </a:custGeom>
          <a:noFill/>
          <a:ln w="2540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29CF5483-7F7C-4E7C-B4D8-ECDFC4C69C7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955371" y="2168099"/>
            <a:ext cx="2822258" cy="3785805"/>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xmlns="" id="{23FC5F67-F2F8-488B-BA77-B18499FBBE2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478316" y="2171315"/>
            <a:ext cx="2807287" cy="378258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9422186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45">
                                          <p:stCondLst>
                                            <p:cond delay="0"/>
                                          </p:stCondLst>
                                        </p:cTn>
                                        <p:tgtEl>
                                          <p:spTgt spid="2"/>
                                        </p:tgtEl>
                                      </p:cBhvr>
                                    </p:animEffect>
                                    <p:anim calcmode="lin" valueType="num">
                                      <p:cBhvr>
                                        <p:cTn id="8" dur="456"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2"/>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2"/>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2"/>
                                        </p:tgtEl>
                                        <p:attrNameLst>
                                          <p:attrName>ppt_y</p:attrName>
                                        </p:attrNameLst>
                                      </p:cBhvr>
                                      <p:tavLst>
                                        <p:tav tm="0" fmla="#ppt_y-sin(pi*$)/81">
                                          <p:val>
                                            <p:fltVal val="0"/>
                                          </p:val>
                                        </p:tav>
                                        <p:tav tm="100000">
                                          <p:val>
                                            <p:fltVal val="1"/>
                                          </p:val>
                                        </p:tav>
                                      </p:tavLst>
                                    </p:anim>
                                    <p:animScale>
                                      <p:cBhvr>
                                        <p:cTn id="13" dur="7">
                                          <p:stCondLst>
                                            <p:cond delay="162"/>
                                          </p:stCondLst>
                                        </p:cTn>
                                        <p:tgtEl>
                                          <p:spTgt spid="2"/>
                                        </p:tgtEl>
                                      </p:cBhvr>
                                      <p:to x="100000" y="60000"/>
                                    </p:animScale>
                                    <p:animScale>
                                      <p:cBhvr>
                                        <p:cTn id="14" dur="41" decel="50000">
                                          <p:stCondLst>
                                            <p:cond delay="169"/>
                                          </p:stCondLst>
                                        </p:cTn>
                                        <p:tgtEl>
                                          <p:spTgt spid="2"/>
                                        </p:tgtEl>
                                      </p:cBhvr>
                                      <p:to x="100000" y="100000"/>
                                    </p:animScale>
                                    <p:animScale>
                                      <p:cBhvr>
                                        <p:cTn id="15" dur="7">
                                          <p:stCondLst>
                                            <p:cond delay="328"/>
                                          </p:stCondLst>
                                        </p:cTn>
                                        <p:tgtEl>
                                          <p:spTgt spid="2"/>
                                        </p:tgtEl>
                                      </p:cBhvr>
                                      <p:to x="100000" y="80000"/>
                                    </p:animScale>
                                    <p:animScale>
                                      <p:cBhvr>
                                        <p:cTn id="16" dur="41" decel="50000">
                                          <p:stCondLst>
                                            <p:cond delay="335"/>
                                          </p:stCondLst>
                                        </p:cTn>
                                        <p:tgtEl>
                                          <p:spTgt spid="2"/>
                                        </p:tgtEl>
                                      </p:cBhvr>
                                      <p:to x="100000" y="100000"/>
                                    </p:animScale>
                                    <p:animScale>
                                      <p:cBhvr>
                                        <p:cTn id="17" dur="7">
                                          <p:stCondLst>
                                            <p:cond delay="410"/>
                                          </p:stCondLst>
                                        </p:cTn>
                                        <p:tgtEl>
                                          <p:spTgt spid="2"/>
                                        </p:tgtEl>
                                      </p:cBhvr>
                                      <p:to x="100000" y="90000"/>
                                    </p:animScale>
                                    <p:animScale>
                                      <p:cBhvr>
                                        <p:cTn id="18" dur="41" decel="50000">
                                          <p:stCondLst>
                                            <p:cond delay="417"/>
                                          </p:stCondLst>
                                        </p:cTn>
                                        <p:tgtEl>
                                          <p:spTgt spid="2"/>
                                        </p:tgtEl>
                                      </p:cBhvr>
                                      <p:to x="100000" y="100000"/>
                                    </p:animScale>
                                    <p:animScale>
                                      <p:cBhvr>
                                        <p:cTn id="19" dur="7">
                                          <p:stCondLst>
                                            <p:cond delay="452"/>
                                          </p:stCondLst>
                                        </p:cTn>
                                        <p:tgtEl>
                                          <p:spTgt spid="2"/>
                                        </p:tgtEl>
                                      </p:cBhvr>
                                      <p:to x="100000" y="95000"/>
                                    </p:animScale>
                                    <p:animScale>
                                      <p:cBhvr>
                                        <p:cTn id="20" dur="41" decel="50000">
                                          <p:stCondLst>
                                            <p:cond delay="459"/>
                                          </p:stCondLst>
                                        </p:cTn>
                                        <p:tgtEl>
                                          <p:spTgt spid="2"/>
                                        </p:tgtEl>
                                      </p:cBhvr>
                                      <p:to x="100000" y="100000"/>
                                    </p:animScale>
                                  </p:childTnLst>
                                </p:cTn>
                              </p:par>
                            </p:childTnLst>
                          </p:cTn>
                        </p:par>
                        <p:par>
                          <p:cTn id="21" fill="hold">
                            <p:stCondLst>
                              <p:cond delay="500"/>
                            </p:stCondLst>
                            <p:childTnLst>
                              <p:par>
                                <p:cTn id="22" presetID="26"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145">
                                          <p:stCondLst>
                                            <p:cond delay="0"/>
                                          </p:stCondLst>
                                        </p:cTn>
                                        <p:tgtEl>
                                          <p:spTgt spid="3"/>
                                        </p:tgtEl>
                                      </p:cBhvr>
                                    </p:animEffect>
                                    <p:anim calcmode="lin" valueType="num">
                                      <p:cBhvr>
                                        <p:cTn id="25" dur="456"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6" dur="16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7" dur="166" tmFilter="0, 0; 0.125,0.2665; 0.25,0.4; 0.375,0.465; 0.5,0.5;  0.625,0.535; 0.75,0.6; 0.875,0.7335; 1,1">
                                          <p:stCondLst>
                                            <p:cond delay="166"/>
                                          </p:stCondLst>
                                        </p:cTn>
                                        <p:tgtEl>
                                          <p:spTgt spid="3"/>
                                        </p:tgtEl>
                                        <p:attrNameLst>
                                          <p:attrName>ppt_y</p:attrName>
                                        </p:attrNameLst>
                                      </p:cBhvr>
                                      <p:tavLst>
                                        <p:tav tm="0" fmla="#ppt_y-sin(pi*$)/9">
                                          <p:val>
                                            <p:fltVal val="0"/>
                                          </p:val>
                                        </p:tav>
                                        <p:tav tm="100000">
                                          <p:val>
                                            <p:fltVal val="1"/>
                                          </p:val>
                                        </p:tav>
                                      </p:tavLst>
                                    </p:anim>
                                    <p:anim calcmode="lin" valueType="num">
                                      <p:cBhvr>
                                        <p:cTn id="28" dur="83" tmFilter="0, 0; 0.125,0.2665; 0.25,0.4; 0.375,0.465; 0.5,0.5;  0.625,0.535; 0.75,0.6; 0.875,0.7335; 1,1">
                                          <p:stCondLst>
                                            <p:cond delay="331"/>
                                          </p:stCondLst>
                                        </p:cTn>
                                        <p:tgtEl>
                                          <p:spTgt spid="3"/>
                                        </p:tgtEl>
                                        <p:attrNameLst>
                                          <p:attrName>ppt_y</p:attrName>
                                        </p:attrNameLst>
                                      </p:cBhvr>
                                      <p:tavLst>
                                        <p:tav tm="0" fmla="#ppt_y-sin(pi*$)/27">
                                          <p:val>
                                            <p:fltVal val="0"/>
                                          </p:val>
                                        </p:tav>
                                        <p:tav tm="100000">
                                          <p:val>
                                            <p:fltVal val="1"/>
                                          </p:val>
                                        </p:tav>
                                      </p:tavLst>
                                    </p:anim>
                                    <p:anim calcmode="lin" valueType="num">
                                      <p:cBhvr>
                                        <p:cTn id="29" dur="41" tmFilter="0, 0; 0.125,0.2665; 0.25,0.4; 0.375,0.465; 0.5,0.5;  0.625,0.535; 0.75,0.6; 0.875,0.7335; 1,1">
                                          <p:stCondLst>
                                            <p:cond delay="414"/>
                                          </p:stCondLst>
                                        </p:cTn>
                                        <p:tgtEl>
                                          <p:spTgt spid="3"/>
                                        </p:tgtEl>
                                        <p:attrNameLst>
                                          <p:attrName>ppt_y</p:attrName>
                                        </p:attrNameLst>
                                      </p:cBhvr>
                                      <p:tavLst>
                                        <p:tav tm="0" fmla="#ppt_y-sin(pi*$)/81">
                                          <p:val>
                                            <p:fltVal val="0"/>
                                          </p:val>
                                        </p:tav>
                                        <p:tav tm="100000">
                                          <p:val>
                                            <p:fltVal val="1"/>
                                          </p:val>
                                        </p:tav>
                                      </p:tavLst>
                                    </p:anim>
                                    <p:animScale>
                                      <p:cBhvr>
                                        <p:cTn id="30" dur="7">
                                          <p:stCondLst>
                                            <p:cond delay="162"/>
                                          </p:stCondLst>
                                        </p:cTn>
                                        <p:tgtEl>
                                          <p:spTgt spid="3"/>
                                        </p:tgtEl>
                                      </p:cBhvr>
                                      <p:to x="100000" y="60000"/>
                                    </p:animScale>
                                    <p:animScale>
                                      <p:cBhvr>
                                        <p:cTn id="31" dur="41" decel="50000">
                                          <p:stCondLst>
                                            <p:cond delay="169"/>
                                          </p:stCondLst>
                                        </p:cTn>
                                        <p:tgtEl>
                                          <p:spTgt spid="3"/>
                                        </p:tgtEl>
                                      </p:cBhvr>
                                      <p:to x="100000" y="100000"/>
                                    </p:animScale>
                                    <p:animScale>
                                      <p:cBhvr>
                                        <p:cTn id="32" dur="7">
                                          <p:stCondLst>
                                            <p:cond delay="328"/>
                                          </p:stCondLst>
                                        </p:cTn>
                                        <p:tgtEl>
                                          <p:spTgt spid="3"/>
                                        </p:tgtEl>
                                      </p:cBhvr>
                                      <p:to x="100000" y="80000"/>
                                    </p:animScale>
                                    <p:animScale>
                                      <p:cBhvr>
                                        <p:cTn id="33" dur="41" decel="50000">
                                          <p:stCondLst>
                                            <p:cond delay="335"/>
                                          </p:stCondLst>
                                        </p:cTn>
                                        <p:tgtEl>
                                          <p:spTgt spid="3"/>
                                        </p:tgtEl>
                                      </p:cBhvr>
                                      <p:to x="100000" y="100000"/>
                                    </p:animScale>
                                    <p:animScale>
                                      <p:cBhvr>
                                        <p:cTn id="34" dur="7">
                                          <p:stCondLst>
                                            <p:cond delay="410"/>
                                          </p:stCondLst>
                                        </p:cTn>
                                        <p:tgtEl>
                                          <p:spTgt spid="3"/>
                                        </p:tgtEl>
                                      </p:cBhvr>
                                      <p:to x="100000" y="90000"/>
                                    </p:animScale>
                                    <p:animScale>
                                      <p:cBhvr>
                                        <p:cTn id="35" dur="41" decel="50000">
                                          <p:stCondLst>
                                            <p:cond delay="417"/>
                                          </p:stCondLst>
                                        </p:cTn>
                                        <p:tgtEl>
                                          <p:spTgt spid="3"/>
                                        </p:tgtEl>
                                      </p:cBhvr>
                                      <p:to x="100000" y="100000"/>
                                    </p:animScale>
                                    <p:animScale>
                                      <p:cBhvr>
                                        <p:cTn id="36" dur="7">
                                          <p:stCondLst>
                                            <p:cond delay="452"/>
                                          </p:stCondLst>
                                        </p:cTn>
                                        <p:tgtEl>
                                          <p:spTgt spid="3"/>
                                        </p:tgtEl>
                                      </p:cBhvr>
                                      <p:to x="100000" y="95000"/>
                                    </p:animScale>
                                    <p:animScale>
                                      <p:cBhvr>
                                        <p:cTn id="37" dur="41" decel="50000">
                                          <p:stCondLst>
                                            <p:cond delay="459"/>
                                          </p:stCondLst>
                                        </p:cTn>
                                        <p:tgtEl>
                                          <p:spTgt spid="3"/>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1" nodeType="clickEffect">
                                  <p:stCondLst>
                                    <p:cond delay="0"/>
                                  </p:stCondLst>
                                  <p:childTnLst>
                                    <p:animEffect transition="out" filter="fade">
                                      <p:cBhvr>
                                        <p:cTn id="41" dur="500" tmFilter="0, 0; .2, .5; .8, .5; 1, 0"/>
                                        <p:tgtEl>
                                          <p:spTgt spid="2"/>
                                        </p:tgtEl>
                                      </p:cBhvr>
                                    </p:animEffect>
                                    <p:animScale>
                                      <p:cBhvr>
                                        <p:cTn id="42" dur="250" autoRev="1" fill="hold"/>
                                        <p:tgtEl>
                                          <p:spTgt spid="2"/>
                                        </p:tgtEl>
                                      </p:cBhvr>
                                      <p:by x="105000" y="105000"/>
                                    </p:animScale>
                                  </p:childTnLst>
                                </p:cTn>
                              </p:par>
                            </p:childTnLst>
                          </p:cTn>
                        </p:par>
                        <p:par>
                          <p:cTn id="43" fill="hold">
                            <p:stCondLst>
                              <p:cond delay="500"/>
                            </p:stCondLst>
                            <p:childTnLst>
                              <p:par>
                                <p:cTn id="44" presetID="26" presetClass="emph" presetSubtype="0" fill="hold" grpId="1" nodeType="afterEffect">
                                  <p:stCondLst>
                                    <p:cond delay="0"/>
                                  </p:stCondLst>
                                  <p:childTnLst>
                                    <p:animEffect transition="out" filter="fade">
                                      <p:cBhvr>
                                        <p:cTn id="45" dur="500" tmFilter="0, 0; .2, .5; .8, .5; 1, 0"/>
                                        <p:tgtEl>
                                          <p:spTgt spid="3"/>
                                        </p:tgtEl>
                                      </p:cBhvr>
                                    </p:animEffect>
                                    <p:animScale>
                                      <p:cBhvr>
                                        <p:cTn id="46" dur="250" autoRev="1" fill="hold"/>
                                        <p:tgtEl>
                                          <p:spTgt spid="3"/>
                                        </p:tgtEl>
                                      </p:cBhvr>
                                      <p:by x="105000" y="105000"/>
                                    </p:animScale>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heel(1)">
                                      <p:cBhvr>
                                        <p:cTn id="51" dur="5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500"/>
                                        <p:tgtEl>
                                          <p:spTgt spid="5"/>
                                        </p:tgtEl>
                                      </p:cBhvr>
                                    </p:animEffect>
                                    <p:anim calcmode="lin" valueType="num">
                                      <p:cBhvr>
                                        <p:cTn id="57" dur="500" fill="hold"/>
                                        <p:tgtEl>
                                          <p:spTgt spid="5"/>
                                        </p:tgtEl>
                                        <p:attrNameLst>
                                          <p:attrName>ppt_x</p:attrName>
                                        </p:attrNameLst>
                                      </p:cBhvr>
                                      <p:tavLst>
                                        <p:tav tm="0">
                                          <p:val>
                                            <p:strVal val="#ppt_x"/>
                                          </p:val>
                                        </p:tav>
                                        <p:tav tm="100000">
                                          <p:val>
                                            <p:strVal val="#ppt_x"/>
                                          </p:val>
                                        </p:tav>
                                      </p:tavLst>
                                    </p:anim>
                                    <p:anim calcmode="lin" valueType="num">
                                      <p:cBhvr>
                                        <p:cTn id="58" dur="500" fill="hold"/>
                                        <p:tgtEl>
                                          <p:spTgt spid="5"/>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anim calcmode="lin" valueType="num">
                                      <p:cBhvr>
                                        <p:cTn id="62" dur="500" fill="hold"/>
                                        <p:tgtEl>
                                          <p:spTgt spid="7"/>
                                        </p:tgtEl>
                                        <p:attrNameLst>
                                          <p:attrName>ppt_x</p:attrName>
                                        </p:attrNameLst>
                                      </p:cBhvr>
                                      <p:tavLst>
                                        <p:tav tm="0">
                                          <p:val>
                                            <p:strVal val="#ppt_x"/>
                                          </p:val>
                                        </p:tav>
                                        <p:tav tm="100000">
                                          <p:val>
                                            <p:strVal val="#ppt_x"/>
                                          </p:val>
                                        </p:tav>
                                      </p:tavLst>
                                    </p:anim>
                                    <p:anim calcmode="lin" valueType="num">
                                      <p:cBhvr>
                                        <p:cTn id="63"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7" presetClass="path" presetSubtype="0" accel="50000" decel="50000" fill="hold" nodeType="clickEffect">
                                  <p:stCondLst>
                                    <p:cond delay="0"/>
                                  </p:stCondLst>
                                  <p:childTnLst>
                                    <p:animMotion origin="layout" path="M 4.375E-6 -7.40741E-7 L -0.11823 -0.26343 C -0.14284 -0.32268 -0.17982 -0.35509 -0.21862 -0.35509 C -0.26263 -0.35509 -0.29805 -0.32268 -0.32266 -0.26343 L -0.44076 -7.40741E-7 " pathEditMode="relative" rAng="0" ptsTypes="AAAAA">
                                      <p:cBhvr>
                                        <p:cTn id="67" dur="2000" fill="hold"/>
                                        <p:tgtEl>
                                          <p:spTgt spid="7"/>
                                        </p:tgtEl>
                                        <p:attrNameLst>
                                          <p:attrName>ppt_x</p:attrName>
                                          <p:attrName>ppt_y</p:attrName>
                                        </p:attrNameLst>
                                      </p:cBhvr>
                                      <p:rCtr x="-22044" y="-17755"/>
                                    </p:animMotion>
                                  </p:childTnLst>
                                </p:cTn>
                              </p:par>
                              <p:par>
                                <p:cTn id="68" presetID="37" presetClass="path" presetSubtype="0" accel="50000" decel="50000" fill="hold" nodeType="withEffect">
                                  <p:stCondLst>
                                    <p:cond delay="0"/>
                                  </p:stCondLst>
                                  <p:childTnLst>
                                    <p:animMotion origin="layout" path="M 0.01172 0.00023 L 0.13216 0.05046 C 0.15729 0.06181 0.19492 0.06806 0.23451 0.06806 C 0.27943 0.06806 0.3155 0.06181 0.34063 0.05046 L 0.4612 0.00023 " pathEditMode="relative" rAng="0" ptsTypes="AAAAA">
                                      <p:cBhvr>
                                        <p:cTn id="69" dur="2000" fill="hold"/>
                                        <p:tgtEl>
                                          <p:spTgt spid="5"/>
                                        </p:tgtEl>
                                        <p:attrNameLst>
                                          <p:attrName>ppt_x</p:attrName>
                                          <p:attrName>ppt_y</p:attrName>
                                        </p:attrNameLst>
                                      </p:cBhvr>
                                      <p:rCtr x="22474" y="33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xmlns="" id="{349F4604-5D17-46DD-8920-E14544A65EA2}"/>
              </a:ext>
            </a:extLst>
          </p:cNvPr>
          <p:cNvSpPr/>
          <p:nvPr/>
        </p:nvSpPr>
        <p:spPr>
          <a:xfrm>
            <a:off x="523982" y="2928138"/>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Terminator 3">
            <a:extLst>
              <a:ext uri="{FF2B5EF4-FFF2-40B4-BE49-F238E27FC236}">
                <a16:creationId xmlns:a16="http://schemas.microsoft.com/office/drawing/2014/main" xmlns="" id="{6C6129ED-6755-434F-927E-E052166D9DF5}"/>
              </a:ext>
            </a:extLst>
          </p:cNvPr>
          <p:cNvSpPr/>
          <p:nvPr/>
        </p:nvSpPr>
        <p:spPr>
          <a:xfrm rot="5400000">
            <a:off x="-349322" y="6385395"/>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xmlns="" id="{5369C312-D067-4ACA-916D-BE521754056D}"/>
              </a:ext>
            </a:extLst>
          </p:cNvPr>
          <p:cNvSpPr/>
          <p:nvPr/>
        </p:nvSpPr>
        <p:spPr>
          <a:xfrm>
            <a:off x="3503490" y="2928139"/>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Terminator 5">
            <a:extLst>
              <a:ext uri="{FF2B5EF4-FFF2-40B4-BE49-F238E27FC236}">
                <a16:creationId xmlns:a16="http://schemas.microsoft.com/office/drawing/2014/main" xmlns="" id="{758E4E51-76DD-49E1-9CC5-998BC3A6C89F}"/>
              </a:ext>
            </a:extLst>
          </p:cNvPr>
          <p:cNvSpPr/>
          <p:nvPr/>
        </p:nvSpPr>
        <p:spPr>
          <a:xfrm rot="5400000">
            <a:off x="2630186" y="6385396"/>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B6208B24-F166-41CF-8667-881A58DAD6CB}"/>
              </a:ext>
            </a:extLst>
          </p:cNvPr>
          <p:cNvSpPr/>
          <p:nvPr/>
        </p:nvSpPr>
        <p:spPr>
          <a:xfrm>
            <a:off x="6474434" y="2928139"/>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Terminator 7">
            <a:extLst>
              <a:ext uri="{FF2B5EF4-FFF2-40B4-BE49-F238E27FC236}">
                <a16:creationId xmlns:a16="http://schemas.microsoft.com/office/drawing/2014/main" xmlns="" id="{833B3FA0-8BB2-46EA-B79A-EEBC63A7912C}"/>
              </a:ext>
            </a:extLst>
          </p:cNvPr>
          <p:cNvSpPr/>
          <p:nvPr/>
        </p:nvSpPr>
        <p:spPr>
          <a:xfrm rot="5400000">
            <a:off x="5601130" y="6385396"/>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3612F98B-D5BF-4D13-B10B-2D2773FD034E}"/>
              </a:ext>
            </a:extLst>
          </p:cNvPr>
          <p:cNvSpPr/>
          <p:nvPr/>
        </p:nvSpPr>
        <p:spPr>
          <a:xfrm>
            <a:off x="9445377" y="2928139"/>
            <a:ext cx="2229492" cy="2229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Terminator 9">
            <a:extLst>
              <a:ext uri="{FF2B5EF4-FFF2-40B4-BE49-F238E27FC236}">
                <a16:creationId xmlns:a16="http://schemas.microsoft.com/office/drawing/2014/main" xmlns="" id="{28976E4D-21BE-4377-AD37-F9F00D656E19}"/>
              </a:ext>
            </a:extLst>
          </p:cNvPr>
          <p:cNvSpPr/>
          <p:nvPr/>
        </p:nvSpPr>
        <p:spPr>
          <a:xfrm rot="5400000">
            <a:off x="8572073" y="6385396"/>
            <a:ext cx="3976099" cy="2229492"/>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xmlns="" id="{409DC074-6FD1-44C5-9E9D-4580F2582E76}"/>
              </a:ext>
            </a:extLst>
          </p:cNvPr>
          <p:cNvSpPr txBox="1"/>
          <p:nvPr/>
        </p:nvSpPr>
        <p:spPr>
          <a:xfrm>
            <a:off x="1110724" y="3454144"/>
            <a:ext cx="1140431" cy="1200329"/>
          </a:xfrm>
          <a:prstGeom prst="rect">
            <a:avLst/>
          </a:prstGeom>
          <a:noFill/>
        </p:spPr>
        <p:txBody>
          <a:bodyPr wrap="square" rtlCol="0">
            <a:spAutoFit/>
          </a:bodyPr>
          <a:lstStyle/>
          <a:p>
            <a:pPr algn="ctr"/>
            <a:r>
              <a:rPr lang="en-US" altLang="ja-JP" sz="7200" dirty="0"/>
              <a:t>1</a:t>
            </a:r>
            <a:endParaRPr lang="en-US" sz="7200" dirty="0"/>
          </a:p>
        </p:txBody>
      </p:sp>
      <p:sp>
        <p:nvSpPr>
          <p:cNvPr id="30" name="TextBox 29">
            <a:extLst>
              <a:ext uri="{FF2B5EF4-FFF2-40B4-BE49-F238E27FC236}">
                <a16:creationId xmlns:a16="http://schemas.microsoft.com/office/drawing/2014/main" xmlns="" id="{828972F1-90CF-41EA-B368-9A17AD0825B5}"/>
              </a:ext>
            </a:extLst>
          </p:cNvPr>
          <p:cNvSpPr txBox="1"/>
          <p:nvPr/>
        </p:nvSpPr>
        <p:spPr>
          <a:xfrm>
            <a:off x="4090232" y="3454143"/>
            <a:ext cx="1140431" cy="1200329"/>
          </a:xfrm>
          <a:prstGeom prst="rect">
            <a:avLst/>
          </a:prstGeom>
          <a:noFill/>
        </p:spPr>
        <p:txBody>
          <a:bodyPr wrap="square" rtlCol="0">
            <a:spAutoFit/>
          </a:bodyPr>
          <a:lstStyle/>
          <a:p>
            <a:pPr algn="ctr"/>
            <a:r>
              <a:rPr lang="en-US" altLang="ja-JP" sz="7200" dirty="0"/>
              <a:t>2</a:t>
            </a:r>
            <a:endParaRPr lang="en-US" sz="7200" dirty="0"/>
          </a:p>
        </p:txBody>
      </p:sp>
      <p:sp>
        <p:nvSpPr>
          <p:cNvPr id="31" name="TextBox 30">
            <a:extLst>
              <a:ext uri="{FF2B5EF4-FFF2-40B4-BE49-F238E27FC236}">
                <a16:creationId xmlns:a16="http://schemas.microsoft.com/office/drawing/2014/main" xmlns="" id="{E288F621-7717-4393-BDAB-07032703CEEB}"/>
              </a:ext>
            </a:extLst>
          </p:cNvPr>
          <p:cNvSpPr txBox="1"/>
          <p:nvPr/>
        </p:nvSpPr>
        <p:spPr>
          <a:xfrm>
            <a:off x="7061176" y="3429000"/>
            <a:ext cx="1140431" cy="1200329"/>
          </a:xfrm>
          <a:prstGeom prst="rect">
            <a:avLst/>
          </a:prstGeom>
          <a:noFill/>
        </p:spPr>
        <p:txBody>
          <a:bodyPr wrap="square" rtlCol="0">
            <a:spAutoFit/>
          </a:bodyPr>
          <a:lstStyle/>
          <a:p>
            <a:pPr algn="ctr"/>
            <a:r>
              <a:rPr lang="en-US" altLang="ja-JP" sz="7200" dirty="0"/>
              <a:t>3</a:t>
            </a:r>
            <a:endParaRPr lang="en-US" sz="7200" dirty="0"/>
          </a:p>
        </p:txBody>
      </p:sp>
      <p:sp>
        <p:nvSpPr>
          <p:cNvPr id="32" name="TextBox 31">
            <a:extLst>
              <a:ext uri="{FF2B5EF4-FFF2-40B4-BE49-F238E27FC236}">
                <a16:creationId xmlns:a16="http://schemas.microsoft.com/office/drawing/2014/main" xmlns="" id="{18A9737A-44EA-4408-9EA8-40C63721FC8A}"/>
              </a:ext>
            </a:extLst>
          </p:cNvPr>
          <p:cNvSpPr txBox="1"/>
          <p:nvPr/>
        </p:nvSpPr>
        <p:spPr>
          <a:xfrm>
            <a:off x="10025868" y="3454143"/>
            <a:ext cx="1140431" cy="1200329"/>
          </a:xfrm>
          <a:prstGeom prst="rect">
            <a:avLst/>
          </a:prstGeom>
          <a:noFill/>
        </p:spPr>
        <p:txBody>
          <a:bodyPr wrap="square" rtlCol="0">
            <a:spAutoFit/>
          </a:bodyPr>
          <a:lstStyle/>
          <a:p>
            <a:pPr algn="ctr"/>
            <a:r>
              <a:rPr lang="en-US" altLang="ja-JP" sz="7200" dirty="0"/>
              <a:t>4</a:t>
            </a:r>
            <a:endParaRPr lang="en-US" sz="7200" dirty="0"/>
          </a:p>
        </p:txBody>
      </p:sp>
      <p:sp>
        <p:nvSpPr>
          <p:cNvPr id="12" name="Title 11">
            <a:extLst>
              <a:ext uri="{FF2B5EF4-FFF2-40B4-BE49-F238E27FC236}">
                <a16:creationId xmlns:a16="http://schemas.microsoft.com/office/drawing/2014/main" xmlns="" id="{DCF73186-7E9E-4B1C-AE83-4CE68C6528DB}"/>
              </a:ext>
            </a:extLst>
          </p:cNvPr>
          <p:cNvSpPr>
            <a:spLocks noGrp="1"/>
          </p:cNvSpPr>
          <p:nvPr>
            <p:ph type="title"/>
          </p:nvPr>
        </p:nvSpPr>
        <p:spPr>
          <a:xfrm>
            <a:off x="650699" y="588344"/>
            <a:ext cx="10515600" cy="2229492"/>
          </a:xfrm>
        </p:spPr>
        <p:txBody>
          <a:bodyPr>
            <a:normAutofit/>
          </a:bodyPr>
          <a:lstStyle/>
          <a:p>
            <a:r>
              <a:rPr lang="en-US" dirty="0" err="1"/>
              <a:t>EVERYone</a:t>
            </a:r>
            <a:r>
              <a:rPr lang="en-US" dirty="0"/>
              <a:t> writes </a:t>
            </a:r>
            <a:r>
              <a:rPr lang="en-US" dirty="0" err="1"/>
              <a:t>EVERYthing</a:t>
            </a:r>
            <a:r>
              <a:rPr lang="en-US" dirty="0"/>
              <a:t> EVERY time.</a:t>
            </a:r>
            <a:br>
              <a:rPr lang="en-US" dirty="0"/>
            </a:br>
            <a:r>
              <a:rPr lang="ja-JP" altLang="en-US" b="1" u="sng" dirty="0"/>
              <a:t>必ず</a:t>
            </a:r>
            <a:r>
              <a:rPr lang="ja-JP" altLang="en-US" dirty="0"/>
              <a:t>毎回全員は全部を書くこと。</a:t>
            </a:r>
            <a:r>
              <a:rPr lang="en-US" dirty="0"/>
              <a:t/>
            </a:r>
            <a:br>
              <a:rPr lang="en-US" dirty="0"/>
            </a:br>
            <a:r>
              <a:rPr lang="en-US" dirty="0"/>
              <a:t> </a:t>
            </a:r>
          </a:p>
        </p:txBody>
      </p:sp>
    </p:spTree>
    <p:extLst>
      <p:ext uri="{BB962C8B-B14F-4D97-AF65-F5344CB8AC3E}">
        <p14:creationId xmlns:p14="http://schemas.microsoft.com/office/powerpoint/2010/main" val="65564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500"/>
                                        <p:tgtEl>
                                          <p:spTgt spid="3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EDD2A6B-68DB-467A-BD23-D3A81D4BBF3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49372" y="2769431"/>
            <a:ext cx="11093256" cy="2692538"/>
          </a:xfrm>
          <a:prstGeom prst="rect">
            <a:avLst/>
          </a:prstGeom>
        </p:spPr>
      </p:pic>
      <p:sp>
        <p:nvSpPr>
          <p:cNvPr id="10" name="TextBox 9">
            <a:extLst>
              <a:ext uri="{FF2B5EF4-FFF2-40B4-BE49-F238E27FC236}">
                <a16:creationId xmlns:a16="http://schemas.microsoft.com/office/drawing/2014/main" xmlns="" id="{E692A884-5ED1-43E5-8178-93FCEC243CDE}"/>
              </a:ext>
            </a:extLst>
          </p:cNvPr>
          <p:cNvSpPr txBox="1"/>
          <p:nvPr/>
        </p:nvSpPr>
        <p:spPr>
          <a:xfrm>
            <a:off x="706464" y="3329153"/>
            <a:ext cx="721644" cy="646331"/>
          </a:xfrm>
          <a:prstGeom prst="rect">
            <a:avLst/>
          </a:prstGeom>
          <a:noFill/>
        </p:spPr>
        <p:txBody>
          <a:bodyPr wrap="square" rtlCol="0">
            <a:spAutoFit/>
          </a:bodyPr>
          <a:lstStyle/>
          <a:p>
            <a:r>
              <a:rPr lang="ja-JP" altLang="en-US" sz="3600" dirty="0">
                <a:latin typeface="Comic Sans MS" panose="030F0702030302020204" pitchFamily="66" charset="0"/>
              </a:rPr>
              <a:t>✓</a:t>
            </a:r>
            <a:endParaRPr lang="en-US" sz="3600" dirty="0">
              <a:latin typeface="Comic Sans MS" panose="030F0702030302020204" pitchFamily="66" charset="0"/>
            </a:endParaRPr>
          </a:p>
        </p:txBody>
      </p:sp>
      <p:sp>
        <p:nvSpPr>
          <p:cNvPr id="12" name="Oval 11">
            <a:extLst>
              <a:ext uri="{FF2B5EF4-FFF2-40B4-BE49-F238E27FC236}">
                <a16:creationId xmlns:a16="http://schemas.microsoft.com/office/drawing/2014/main" xmlns="" id="{5EE6E8D9-4E9A-4974-BFED-AD203666D864}"/>
              </a:ext>
            </a:extLst>
          </p:cNvPr>
          <p:cNvSpPr/>
          <p:nvPr/>
        </p:nvSpPr>
        <p:spPr>
          <a:xfrm>
            <a:off x="164872" y="2723944"/>
            <a:ext cx="1804827" cy="1804827"/>
          </a:xfrm>
          <a:custGeom>
            <a:avLst/>
            <a:gdLst>
              <a:gd name="connsiteX0" fmla="*/ 0 w 1804827"/>
              <a:gd name="connsiteY0" fmla="*/ 902414 h 1804827"/>
              <a:gd name="connsiteX1" fmla="*/ 902414 w 1804827"/>
              <a:gd name="connsiteY1" fmla="*/ 0 h 1804827"/>
              <a:gd name="connsiteX2" fmla="*/ 1804828 w 1804827"/>
              <a:gd name="connsiteY2" fmla="*/ 902414 h 1804827"/>
              <a:gd name="connsiteX3" fmla="*/ 902414 w 1804827"/>
              <a:gd name="connsiteY3" fmla="*/ 1804828 h 1804827"/>
              <a:gd name="connsiteX4" fmla="*/ 0 w 1804827"/>
              <a:gd name="connsiteY4" fmla="*/ 902414 h 18048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4827" h="1804827" extrusionOk="0">
                <a:moveTo>
                  <a:pt x="0" y="902414"/>
                </a:moveTo>
                <a:cubicBezTo>
                  <a:pt x="-59847" y="333649"/>
                  <a:pt x="425085" y="-7646"/>
                  <a:pt x="902414" y="0"/>
                </a:cubicBezTo>
                <a:cubicBezTo>
                  <a:pt x="1346944" y="30261"/>
                  <a:pt x="1845350" y="391933"/>
                  <a:pt x="1804828" y="902414"/>
                </a:cubicBezTo>
                <a:cubicBezTo>
                  <a:pt x="1782773" y="1356831"/>
                  <a:pt x="1377616" y="1876979"/>
                  <a:pt x="902414" y="1804828"/>
                </a:cubicBezTo>
                <a:cubicBezTo>
                  <a:pt x="416468" y="1787662"/>
                  <a:pt x="17920" y="1399328"/>
                  <a:pt x="0" y="902414"/>
                </a:cubicBezTo>
                <a:close/>
              </a:path>
            </a:pathLst>
          </a:custGeom>
          <a:noFill/>
          <a:ln w="254000">
            <a:solidFill>
              <a:srgbClr val="FF0000"/>
            </a:solidFill>
            <a:extLst>
              <a:ext uri="{C807C97D-BFC1-408E-A445-0C87EB9F89A2}">
                <ask:lineSketchStyleProps xmlns:ask="http://schemas.microsoft.com/office/drawing/2018/sketchyshapes" xmlns="" sd="879248734">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2C6B20D0-5E18-4C45-B279-B6FF98DA6AE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287246" y="3140364"/>
            <a:ext cx="2645249" cy="3548363"/>
          </a:xfrm>
          <a:prstGeom prst="rect">
            <a:avLst/>
          </a:prstGeom>
          <a:effectLst>
            <a:outerShdw blurRad="50800" dist="38100" dir="2700000" algn="tl" rotWithShape="0">
              <a:prstClr val="black">
                <a:alpha val="40000"/>
              </a:prstClr>
            </a:outerShdw>
          </a:effectLst>
        </p:spPr>
      </p:pic>
      <p:sp>
        <p:nvSpPr>
          <p:cNvPr id="15" name="Title 1">
            <a:extLst>
              <a:ext uri="{FF2B5EF4-FFF2-40B4-BE49-F238E27FC236}">
                <a16:creationId xmlns:a16="http://schemas.microsoft.com/office/drawing/2014/main" xmlns="" id="{E527B3E3-4C67-4F0C-844D-D6419DA36045}"/>
              </a:ext>
            </a:extLst>
          </p:cNvPr>
          <p:cNvSpPr txBox="1">
            <a:spLocks/>
          </p:cNvSpPr>
          <p:nvPr/>
        </p:nvSpPr>
        <p:spPr>
          <a:xfrm>
            <a:off x="838200" y="638356"/>
            <a:ext cx="10515600" cy="1796732"/>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kumimoji="1" sz="4400" kern="1200">
                <a:solidFill>
                  <a:schemeClr val="bg1"/>
                </a:solidFill>
                <a:latin typeface="+mj-lt"/>
                <a:ea typeface="+mj-ea"/>
                <a:cs typeface="+mj-cs"/>
              </a:defRPr>
            </a:lvl1pPr>
          </a:lstStyle>
          <a:p>
            <a:r>
              <a:rPr lang="ja-JP" altLang="en-US" sz="13800" dirty="0"/>
              <a:t>スコアの計算</a:t>
            </a:r>
            <a:endParaRPr lang="en-US" sz="13800" dirty="0"/>
          </a:p>
        </p:txBody>
      </p:sp>
    </p:spTree>
    <p:extLst>
      <p:ext uri="{BB962C8B-B14F-4D97-AF65-F5344CB8AC3E}">
        <p14:creationId xmlns:p14="http://schemas.microsoft.com/office/powerpoint/2010/main" val="95174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21" presetClass="entr" presetSubtype="1"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heel(1)">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TM10001106[[fn=バッジ]]</Template>
  <TotalTime>1332</TotalTime>
  <Words>726</Words>
  <Application>Microsoft Office PowerPoint</Application>
  <PresentationFormat>ワイド画面</PresentationFormat>
  <Paragraphs>118</Paragraphs>
  <Slides>18</Slides>
  <Notes>17</Notes>
  <HiddenSlides>1</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ＭＳ Ｐゴシック</vt:lpstr>
      <vt:lpstr>Yu Mincho</vt:lpstr>
      <vt:lpstr>游ゴシック</vt:lpstr>
      <vt:lpstr>Arial</vt:lpstr>
      <vt:lpstr>Calibri</vt:lpstr>
      <vt:lpstr>Calibri Light</vt:lpstr>
      <vt:lpstr>Comic Sans MS</vt:lpstr>
      <vt:lpstr>Times New Roman</vt:lpstr>
      <vt:lpstr>Office テーマ</vt:lpstr>
      <vt:lpstr>PowerPoint プレゼンテーション</vt:lpstr>
      <vt:lpstr>How to play! 遊び方</vt:lpstr>
      <vt:lpstr>PowerPoint プレゼンテーション</vt:lpstr>
      <vt:lpstr>PowerPoint プレゼンテーション</vt:lpstr>
      <vt:lpstr>Check, please!</vt:lpstr>
      <vt:lpstr>PowerPoint プレゼンテーション</vt:lpstr>
      <vt:lpstr>⚂</vt:lpstr>
      <vt:lpstr>EVERYone writes EVERYthing EVERY time. 必ず毎回全員は全部を書くこと。  </vt:lpstr>
      <vt:lpstr>PowerPoint プレゼンテーション</vt:lpstr>
      <vt:lpstr>PowerPoint プレゼンテーション</vt:lpstr>
      <vt:lpstr>「ウワー！できなーい！」の時</vt:lpstr>
      <vt:lpstr>Questions?</vt:lpstr>
      <vt:lpstr>Speed:      fast/slow Strength:      strong Brains:      smart Charm:      cute/cool Size:     big/small Weight:      heavy/light</vt:lpstr>
      <vt:lpstr>6</vt:lpstr>
      <vt:lpstr>⚂</vt:lpstr>
      <vt:lpstr>Speed:      fast/slow Strength:      strong Brains:      smart Charm:      cute/cool Size:     big/small Weight:      heavy/light</vt:lpstr>
      <vt:lpstr>PowerPoint プレゼンテーション</vt:lpstr>
      <vt:lpstr>PowerPoint プレゼンテーション</vt:lpstr>
    </vt:vector>
  </TitlesOfParts>
  <Company>金沢市立教育委員会</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金沢市立教育委員会</dc:creator>
  <cp:lastModifiedBy>金沢市立教育委員会</cp:lastModifiedBy>
  <cp:revision>231</cp:revision>
  <dcterms:created xsi:type="dcterms:W3CDTF">2020-11-05T00:59:56Z</dcterms:created>
  <dcterms:modified xsi:type="dcterms:W3CDTF">2022-04-15T05:08:55Z</dcterms:modified>
</cp:coreProperties>
</file>