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6" r:id="rId14"/>
    <p:sldId id="301" r:id="rId15"/>
    <p:sldId id="302" r:id="rId16"/>
    <p:sldId id="303" r:id="rId17"/>
    <p:sldId id="304" r:id="rId18"/>
    <p:sldId id="305" r:id="rId19"/>
    <p:sldId id="308" r:id="rId20"/>
    <p:sldId id="309" r:id="rId21"/>
    <p:sldId id="307" r:id="rId22"/>
    <p:sldId id="311" r:id="rId23"/>
    <p:sldId id="287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47" autoAdjust="0"/>
    <p:restoredTop sz="94660"/>
  </p:normalViewPr>
  <p:slideViewPr>
    <p:cSldViewPr>
      <p:cViewPr varScale="1">
        <p:scale>
          <a:sx n="83" d="100"/>
          <a:sy n="83" d="100"/>
        </p:scale>
        <p:origin x="88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712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78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28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470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6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0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58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43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308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2021/4/12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  <p:sldLayoutId id="2147483939" r:id="rId8"/>
    <p:sldLayoutId id="2147483940" r:id="rId9"/>
    <p:sldLayoutId id="2147483941" r:id="rId10"/>
    <p:sldLayoutId id="21474839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916832"/>
            <a:ext cx="7056784" cy="3590528"/>
          </a:xfrm>
        </p:spPr>
        <p:txBody>
          <a:bodyPr>
            <a:noAutofit/>
          </a:bodyPr>
          <a:lstStyle/>
          <a:p>
            <a:r>
              <a:rPr kumimoji="1" lang="en-US" altLang="ja-JP" sz="9600" dirty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7904" y="1340768"/>
            <a:ext cx="1728192" cy="576064"/>
          </a:xfrm>
        </p:spPr>
        <p:txBody>
          <a:bodyPr>
            <a:normAutofit fontScale="47500" lnSpcReduction="20000"/>
          </a:bodyPr>
          <a:lstStyle/>
          <a:p>
            <a:r>
              <a:rPr kumimoji="1" lang="en-US" altLang="ja-JP" sz="7200" dirty="0" smtClean="0"/>
              <a:t>Unit7</a:t>
            </a:r>
            <a:endParaRPr kumimoji="1" lang="ja-JP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9038435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8736" y="1615733"/>
            <a:ext cx="87849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/>
              <a:t>背が</a:t>
            </a:r>
            <a:r>
              <a:rPr lang="ja-JP" altLang="en-US" sz="8000" dirty="0" smtClean="0"/>
              <a:t>高い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背が</a:t>
            </a:r>
            <a:r>
              <a:rPr lang="ja-JP" altLang="en-US" sz="8000" dirty="0" smtClean="0"/>
              <a:t>低い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23728" y="3717032"/>
            <a:ext cx="889248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Tall/Short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Japanese-English400 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19672" y="1484784"/>
            <a:ext cx="731899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 smtClean="0"/>
              <a:t>老い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若い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07704" y="3789040"/>
            <a:ext cx="69589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Old/Young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83568" y="1299717"/>
            <a:ext cx="7200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dirty="0" smtClean="0"/>
              <a:t>重い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軽い</a:t>
            </a:r>
            <a:endParaRPr lang="en-US" altLang="ja-JP" sz="8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3356992"/>
            <a:ext cx="871296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Heavy/Light</a:t>
            </a:r>
            <a:endParaRPr lang="en-US" altLang="ja-JP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3772" y="1433316"/>
            <a:ext cx="86409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a-l-l-y-f-n-</a:t>
            </a:r>
            <a:r>
              <a:rPr lang="en-US" altLang="ja-JP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39133" y="3356992"/>
            <a:ext cx="7430240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finally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words20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2008" y="1556792"/>
            <a:ext cx="896448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t-u-o-h-t-</a:t>
            </a:r>
            <a:r>
              <a:rPr lang="en-US" altLang="ja-JP" sz="96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-w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3429000"/>
            <a:ext cx="756084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without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69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556792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g-r-e-l-a</a:t>
            </a:r>
            <a:endParaRPr lang="ja-JP" altLang="en-US" sz="8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1520" y="3450852"/>
            <a:ext cx="8640960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9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large</a:t>
            </a:r>
            <a:endParaRPr lang="ja-JP" altLang="en-US" sz="199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N-u-l-o-v-e-r-e-t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0942" y="3789040"/>
            <a:ext cx="822212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volunteer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02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/>
          </a:bodyPr>
          <a:lstStyle/>
          <a:p>
            <a:r>
              <a:rPr kumimoji="1" lang="en-US" altLang="ja-JP" sz="48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kumimoji="1"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words50</a:t>
            </a:r>
            <a:r>
              <a:rPr lang="en-US" altLang="ja-JP" sz="4800" dirty="0" smtClean="0">
                <a:solidFill>
                  <a:srgbClr val="FF0000"/>
                </a:solidFill>
                <a:hlinkClick r:id="rId2" action="ppaction://hlinksldjump"/>
              </a:rPr>
              <a:t>0</a:t>
            </a:r>
            <a:endParaRPr kumimoji="1" lang="ja-JP" altLang="en-US" sz="48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07504" y="1916832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L-c-f-t-r-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-a-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-a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98935" y="3789040"/>
            <a:ext cx="694613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artificial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87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604448" cy="908720"/>
          </a:xfrm>
        </p:spPr>
        <p:txBody>
          <a:bodyPr>
            <a:normAutofit/>
          </a:bodyPr>
          <a:lstStyle/>
          <a:p>
            <a:r>
              <a:rPr kumimoji="1"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Jeopardy Jumble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86713" y="4653136"/>
            <a:ext cx="79177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The dolphin is larger than the tuna</a:t>
            </a:r>
            <a:endParaRPr lang="en-US" altLang="ja-JP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11560" y="1412776"/>
            <a:ext cx="871296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The dolphin                 is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he tuna         than</a:t>
            </a:r>
          </a:p>
          <a:p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        larger</a:t>
            </a:r>
          </a:p>
        </p:txBody>
      </p:sp>
    </p:spTree>
    <p:extLst>
      <p:ext uri="{BB962C8B-B14F-4D97-AF65-F5344CB8AC3E}">
        <p14:creationId xmlns:p14="http://schemas.microsoft.com/office/powerpoint/2010/main" val="31314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5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5400" dirty="0" smtClean="0">
                <a:solidFill>
                  <a:srgbClr val="FF0000"/>
                </a:solidFill>
                <a:hlinkClick r:id="rId2" action="ppaction://hlinksldjump"/>
              </a:rPr>
              <a:t>Jumble200</a:t>
            </a:r>
            <a:endParaRPr kumimoji="1" lang="ja-JP" altLang="en-US" sz="5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23528" y="1268760"/>
            <a:ext cx="849694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opular      than             this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movie     is     more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that  one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-181875" y="3861048"/>
            <a:ext cx="9232722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This movie is more popular than that one</a:t>
            </a:r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 Pマーカー体E" panose="040B0900000000000000" pitchFamily="50" charset="-128"/>
                <a:ea typeface="AR Pマーカー体E" panose="040B0900000000000000" pitchFamily="50" charset="-128"/>
              </a:rPr>
              <a:t>. </a:t>
            </a:r>
            <a:endParaRPr lang="en-US" altLang="ja-JP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3968"/>
            <a:ext cx="8784975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</a:rPr>
              <a:t>Jeopardy             </a:t>
            </a:r>
            <a:r>
              <a:rPr kumimoji="1" lang="en-US" altLang="ja-JP" sz="6000" dirty="0" smtClean="0">
                <a:solidFill>
                  <a:srgbClr val="FF0000"/>
                </a:solidFill>
              </a:rPr>
              <a:t>    -Unit7- 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2395791"/>
              </p:ext>
            </p:extLst>
          </p:nvPr>
        </p:nvGraphicFramePr>
        <p:xfrm>
          <a:off x="179512" y="1484784"/>
          <a:ext cx="8784975" cy="525658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56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697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Japanese</a:t>
                      </a:r>
                    </a:p>
                    <a:p>
                      <a:pPr algn="ctr"/>
                      <a:r>
                        <a:rPr kumimoji="1" lang="ja-JP" altLang="en-US" sz="2800" dirty="0"/>
                        <a:t>↓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en-US" altLang="ja-JP" sz="2800" dirty="0"/>
                        <a:t>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400" dirty="0"/>
                        <a:t>Scramble words</a:t>
                      </a:r>
                      <a:endParaRPr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Word</a:t>
                      </a:r>
                      <a:r>
                        <a:rPr kumimoji="1" lang="en-US" altLang="ja-JP" sz="2400" baseline="0" dirty="0" smtClean="0"/>
                        <a:t> Jumble</a:t>
                      </a:r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Reading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3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4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5" action="ppaction://hlinksldjump"/>
                        </a:rPr>
                        <a:t>100</a:t>
                      </a:r>
                      <a:endParaRPr kumimoji="1" lang="en-US" altLang="ja-JP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6" action="ppaction://hlinksldjump"/>
                        </a:rPr>
                        <a:t>100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7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8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9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0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1" action="ppaction://hlinksldjump"/>
                        </a:rPr>
                        <a:t>200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2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3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4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5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6" action="ppaction://hlinksldjump"/>
                        </a:rPr>
                        <a:t>300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7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8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19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0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1" action="ppaction://hlinksldjump"/>
                        </a:rPr>
                        <a:t>400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92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2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3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4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5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hlinkClick r:id="rId26" action="ppaction://hlinksldjump"/>
                        </a:rPr>
                        <a:t>500</a:t>
                      </a:r>
                      <a:endParaRPr kumimoji="1" lang="ja-JP" altLang="en-US" sz="3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83568" y="4653136"/>
            <a:ext cx="69482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This </a:t>
            </a:r>
            <a:r>
              <a:rPr lang="en-US" altLang="ja-JP" sz="40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movie is the </a:t>
            </a:r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most popular in Japan. </a:t>
            </a:r>
            <a:endParaRPr lang="en-US" altLang="ja-JP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7504" y="1268760"/>
            <a:ext cx="834715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popular            most      the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movie   this     in Japan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is</a:t>
            </a:r>
          </a:p>
        </p:txBody>
      </p:sp>
    </p:spTree>
    <p:extLst>
      <p:ext uri="{BB962C8B-B14F-4D97-AF65-F5344CB8AC3E}">
        <p14:creationId xmlns:p14="http://schemas.microsoft.com/office/powerpoint/2010/main" val="335694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231071" y="1988840"/>
            <a:ext cx="664637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Miho                 friend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my          is       best</a:t>
            </a:r>
            <a:endParaRPr lang="ja-JP" alt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043608" y="4869160"/>
            <a:ext cx="70398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Miho is my best friend. </a:t>
            </a:r>
            <a:endParaRPr lang="en-US" altLang="ja-JP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3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7" y="144016"/>
            <a:ext cx="8905589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Jumble500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1520" y="1700808"/>
            <a:ext cx="864096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Yugi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fast       swims                      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as             </a:t>
            </a:r>
            <a:r>
              <a:rPr lang="en-US" altLang="ja-JP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as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  <a:p>
            <a:r>
              <a:rPr lang="en-US" altLang="ja-JP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             Miho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14493" y="4581128"/>
            <a:ext cx="742062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Miho swims as fast as </a:t>
            </a:r>
            <a:r>
              <a:rPr lang="en-US" altLang="ja-JP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Yugi</a:t>
            </a:r>
            <a:r>
              <a:rPr lang="en-US" altLang="ja-JP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 </a:t>
            </a:r>
            <a:endParaRPr lang="ja-JP" alt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67544" y="1052736"/>
            <a:ext cx="8568952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The dolphin is larger than the tuna. But the tuna swims faster than the dolphin.</a:t>
            </a:r>
          </a:p>
          <a:p>
            <a:pPr algn="ctr"/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Which animal is slower?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00671" y="4365104"/>
            <a:ext cx="87484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The dolphin</a:t>
            </a:r>
            <a:r>
              <a:rPr lang="en-US" altLang="ja-JP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3608" y="1196752"/>
            <a:ext cx="662473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Sarah is taller than Mary, but Mary is older than Sarah. </a:t>
            </a:r>
          </a:p>
          <a:p>
            <a:pPr algn="ctr"/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altLang="ja-JP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Who is shorter?</a:t>
            </a:r>
            <a:endParaRPr lang="ja-JP" alt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267744" y="4725144"/>
            <a:ext cx="705576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Mary</a:t>
            </a:r>
            <a:endParaRPr lang="ja-JP" alt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47688" y="1272242"/>
            <a:ext cx="90284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America is bigger than Japan, but 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Japan is older than America. </a:t>
            </a:r>
          </a:p>
          <a:p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Which country is the oldest?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34916" y="4071030"/>
            <a:ext cx="871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Japan</a:t>
            </a:r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5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7688" y="1268760"/>
            <a:ext cx="805380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George is older than John, </a:t>
            </a: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but John is taller than George.</a:t>
            </a:r>
          </a:p>
          <a:p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Who is the youngest? 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34916" y="4071030"/>
            <a:ext cx="87168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  <a:ea typeface="AR Pマーカー体E" panose="040B0900000000000000" pitchFamily="50" charset="-128"/>
              </a:rPr>
              <a:t>John. 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74846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Reading</a:t>
            </a:r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79515" y="1268760"/>
            <a:ext cx="758328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Mario is shorter than Luigi,</a:t>
            </a: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but Luigi is older. </a:t>
            </a:r>
          </a:p>
          <a:p>
            <a:pPr algn="ctr"/>
            <a:endParaRPr lang="en-US" altLang="ja-JP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altLang="ja-JP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Who is the tallest?</a:t>
            </a:r>
          </a:p>
          <a:p>
            <a:pPr algn="ctr"/>
            <a:endParaRPr lang="en-US" altLang="ja-JP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55776" y="4149080"/>
            <a:ext cx="89644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Luigi</a:t>
            </a:r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5"/>
            <a:ext cx="8964488" cy="1206629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67851" y="1556792"/>
            <a:ext cx="3389069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cut</a:t>
            </a:r>
            <a:endParaRPr lang="ja-JP" altLang="en-US" sz="1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71313" y="4409817"/>
            <a:ext cx="26564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切る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321382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8467" y="1859340"/>
            <a:ext cx="380264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money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51408" y="4005064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お金</a:t>
            </a:r>
            <a:endParaRPr lang="ja-JP" altLang="en-US" sz="13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English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Japanese300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52536" y="1916832"/>
            <a:ext cx="968149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Finally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390144" y="4409817"/>
            <a:ext cx="27334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最後に</a:t>
            </a:r>
            <a:endParaRPr lang="ja-JP" altLang="en-US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English-Japanese400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915816" y="2420888"/>
            <a:ext cx="82089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expensive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32075" y="4409817"/>
            <a:ext cx="20313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200" dirty="0"/>
              <a:t>高い</a:t>
            </a:r>
            <a:endParaRPr lang="ja-JP" altLang="en-US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92480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English-Japanese500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5736" y="2204864"/>
            <a:ext cx="838842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Fast/Slow</a:t>
            </a:r>
          </a:p>
          <a:p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9632" y="4293096"/>
            <a:ext cx="67687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dirty="0" smtClean="0"/>
              <a:t>速い</a:t>
            </a:r>
            <a:r>
              <a:rPr lang="en-US" altLang="ja-JP" sz="8000" dirty="0" smtClean="0"/>
              <a:t>/</a:t>
            </a:r>
            <a:r>
              <a:rPr lang="ja-JP" altLang="en-US" sz="8000" dirty="0"/>
              <a:t>ゆっくり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964488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Japanese-English100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41884" y="1484784"/>
            <a:ext cx="6624736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000" dirty="0" smtClean="0"/>
              <a:t>大きな</a:t>
            </a:r>
            <a:r>
              <a:rPr lang="en-US" altLang="ja-JP" sz="7000" dirty="0" smtClean="0"/>
              <a:t>/</a:t>
            </a:r>
            <a:r>
              <a:rPr lang="ja-JP" altLang="en-US" sz="7000" dirty="0"/>
              <a:t>小さい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13793" y="3645024"/>
            <a:ext cx="461696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anose="030F0702030302020204" pitchFamily="66" charset="0"/>
              </a:rPr>
              <a:t>Big/small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8820472" cy="908720"/>
          </a:xfrm>
        </p:spPr>
        <p:txBody>
          <a:bodyPr>
            <a:noAutofit/>
          </a:bodyPr>
          <a:lstStyle/>
          <a:p>
            <a:r>
              <a:rPr kumimoji="1" lang="en-US" altLang="ja-JP" sz="44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kumimoji="1" lang="en-US" altLang="ja-JP" sz="4400" dirty="0" smtClean="0">
                <a:solidFill>
                  <a:srgbClr val="FF0000"/>
                </a:solidFill>
                <a:hlinkClick r:id="rId2" action="ppaction://hlinksldjump"/>
              </a:rPr>
              <a:t>Japanese-English200</a:t>
            </a:r>
            <a:endParaRPr kumimoji="1" lang="ja-JP" altLang="en-US" sz="44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63410" y="2204864"/>
            <a:ext cx="416812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7000" dirty="0" smtClean="0"/>
              <a:t>強い</a:t>
            </a:r>
            <a:r>
              <a:rPr lang="en-US" altLang="ja-JP" sz="7000" dirty="0" smtClean="0"/>
              <a:t>/</a:t>
            </a:r>
            <a:r>
              <a:rPr lang="ja-JP" altLang="en-US" sz="7000" dirty="0"/>
              <a:t>弱い</a:t>
            </a:r>
            <a:endParaRPr lang="ja-JP" altLang="en-US" sz="7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4475" y="3704258"/>
            <a:ext cx="893494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dirty="0" smtClean="0"/>
              <a:t>Strong/weak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シャボン">
  <a:themeElements>
    <a:clrScheme name="シャボン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シャボン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シャボン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Words>326</Words>
  <Application>Microsoft Office PowerPoint</Application>
  <PresentationFormat>画面に合わせる (4:3)</PresentationFormat>
  <Paragraphs>135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3" baseType="lpstr">
      <vt:lpstr>AR Pマーカー体E</vt:lpstr>
      <vt:lpstr>ＭＳ ゴシック</vt:lpstr>
      <vt:lpstr>Century Gothic</vt:lpstr>
      <vt:lpstr>Comic Sans MS</vt:lpstr>
      <vt:lpstr>Garamond</vt:lpstr>
      <vt:lpstr>シャボン</vt:lpstr>
      <vt:lpstr>Jeopardy</vt:lpstr>
      <vt:lpstr>Jeopardy                 -Unit7- </vt:lpstr>
      <vt:lpstr>Jeopardy English-Japanese100</vt:lpstr>
      <vt:lpstr>Jeopardy English-Japanese200</vt:lpstr>
      <vt:lpstr>Jeopardy English Japanese300</vt:lpstr>
      <vt:lpstr>Jeopardy English-Japanese400</vt:lpstr>
      <vt:lpstr>Jeopardy English-Japanese500</vt:lpstr>
      <vt:lpstr>Jeopardy Japanese-English100</vt:lpstr>
      <vt:lpstr>Jeopardy Japanese-English200</vt:lpstr>
      <vt:lpstr>Jeopardy Japanese-English300</vt:lpstr>
      <vt:lpstr>Jeopardy Japanese-English400 </vt:lpstr>
      <vt:lpstr>Jeopardy Japanese-English500</vt:lpstr>
      <vt:lpstr>Jeopardy scramble words100</vt:lpstr>
      <vt:lpstr>Jeopardy scramble words200</vt:lpstr>
      <vt:lpstr>Jeopardy scramble words300</vt:lpstr>
      <vt:lpstr>Jeopardy scramble words400</vt:lpstr>
      <vt:lpstr>Jeopardy scramble words500</vt:lpstr>
      <vt:lpstr>Jeopardy Jumble100</vt:lpstr>
      <vt:lpstr>Jeopardy Jumble200</vt:lpstr>
      <vt:lpstr>Jeopardy Jumble300</vt:lpstr>
      <vt:lpstr>Jeopardy Jumble400</vt:lpstr>
      <vt:lpstr>Jeopardy Jumble500</vt:lpstr>
      <vt:lpstr>Jeopardy Reading100</vt:lpstr>
      <vt:lpstr>Jeopardy Reading200</vt:lpstr>
      <vt:lpstr>Jeopardy Reading300</vt:lpstr>
      <vt:lpstr>Jeopardy Reading400</vt:lpstr>
      <vt:lpstr>Jeopardy Reading500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Wilkins John</cp:lastModifiedBy>
  <cp:revision>102</cp:revision>
  <dcterms:created xsi:type="dcterms:W3CDTF">2016-07-15T02:47:25Z</dcterms:created>
  <dcterms:modified xsi:type="dcterms:W3CDTF">2021-04-12T01:39:05Z</dcterms:modified>
</cp:coreProperties>
</file>