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3" autoAdjust="0"/>
    <p:restoredTop sz="94660"/>
  </p:normalViewPr>
  <p:slideViewPr>
    <p:cSldViewPr>
      <p:cViewPr varScale="1">
        <p:scale>
          <a:sx n="94" d="100"/>
          <a:sy n="9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E1AB-7907-411E-9E4D-2E4E03760619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B596B-9F43-4C3D-9117-C84879BD7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4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596B-9F43-4C3D-9117-C84879BD78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7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\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596B-9F43-4C3D-9117-C84879BD78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0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79712" y="4038600"/>
            <a:ext cx="6859488" cy="1828800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Unit2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520" y="2492896"/>
            <a:ext cx="91614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ペンケースを探していた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4437112"/>
            <a:ext cx="84363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was looking for my pencil case.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2545" y="2708920"/>
            <a:ext cx="76883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あなたが幸せそうに見えます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37319" y="4409817"/>
            <a:ext cx="4122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 look happy. </a:t>
            </a:r>
            <a:endParaRPr lang="ja-JP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 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4437112"/>
            <a:ext cx="8560923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Osaka</a:t>
            </a:r>
            <a:r>
              <a:rPr lang="ja-JP" altLang="en-US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castle</a:t>
            </a:r>
            <a:r>
              <a:rPr lang="ja-JP" altLang="en-US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was</a:t>
            </a:r>
            <a:r>
              <a:rPr lang="ja-JP" altLang="en-US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build</a:t>
            </a:r>
            <a:r>
              <a:rPr lang="ja-JP" altLang="en-US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by</a:t>
            </a:r>
            <a:r>
              <a:rPr lang="ja-JP" altLang="en-US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53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Toyotomi</a:t>
            </a:r>
            <a:r>
              <a:rPr lang="ja-JP" altLang="en-US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53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Hideyoshi</a:t>
            </a:r>
            <a:r>
              <a:rPr lang="en-US" altLang="ja-JP" sz="53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ja-JP" altLang="en-US" sz="53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5616" y="2126466"/>
            <a:ext cx="68982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大阪城は豊臣秀吉によって建てられた。</a:t>
            </a:r>
            <a:endParaRPr lang="ja-JP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en-US" altLang="ja-JP" sz="7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7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7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 </a:t>
            </a:r>
            <a:r>
              <a:rPr lang="en-US" altLang="ja-JP" sz="7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7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 – o - n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54209" y="3772783"/>
            <a:ext cx="58144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</a:t>
            </a:r>
            <a:r>
              <a:rPr lang="en-US" altLang="ja-JP" sz="9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h </a:t>
            </a:r>
            <a:r>
              <a:rPr lang="en-US" altLang="ja-JP" sz="9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 – u - o - b</a:t>
            </a:r>
            <a:endParaRPr lang="ja-JP" altLang="en-US" sz="9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07822" y="4409817"/>
            <a:ext cx="638347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bought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T-g-o-h-t-e-e-r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584" y="3789040"/>
            <a:ext cx="770485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together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10637" y="4211122"/>
            <a:ext cx="625684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minute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5656" y="2348880"/>
            <a:ext cx="4641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 smtClean="0"/>
              <a:t>M-n-</a:t>
            </a:r>
            <a:r>
              <a:rPr lang="en-US" altLang="ja-JP" sz="7200" dirty="0" err="1" smtClean="0"/>
              <a:t>i</a:t>
            </a:r>
            <a:r>
              <a:rPr lang="en-US" altLang="ja-JP" sz="7200" dirty="0" smtClean="0"/>
              <a:t>-t-u-e</a:t>
            </a:r>
            <a:endParaRPr kumimoji="1" lang="ja-JP" altLang="en-US" sz="72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48" y="1832030"/>
            <a:ext cx="9144000" cy="27907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S-r-u-r-p-s-e-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en-US" altLang="ja-JP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14776" y="4196993"/>
            <a:ext cx="716895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surprise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11336" y="1548471"/>
            <a:ext cx="922112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were you doing at 8 last night?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20625" y="4167864"/>
            <a:ext cx="52982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was ______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324544" y="1599013"/>
            <a:ext cx="864395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did you do last Sunday?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93807" y="4865965"/>
            <a:ext cx="76081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じぶんがやったこと</a:t>
            </a:r>
            <a:endParaRPr lang="en-US" altLang="ja-JP" sz="7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          -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Unit1-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2936209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Grammar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49709" y="3744615"/>
            <a:ext cx="35221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am...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8628" y="5036983"/>
            <a:ext cx="415851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We are…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BE04A9-1EAB-4AF5-9A15-BC6D67F686CC}"/>
              </a:ext>
            </a:extLst>
          </p:cNvPr>
          <p:cNvSpPr/>
          <p:nvPr/>
        </p:nvSpPr>
        <p:spPr>
          <a:xfrm>
            <a:off x="72008" y="1620957"/>
            <a:ext cx="873249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a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 </a:t>
            </a:r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 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doing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now?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376531" y="1556792"/>
            <a:ext cx="883696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does your friend look?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215936"/>
            <a:ext cx="90354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She/he looks_____</a:t>
            </a:r>
            <a:endParaRPr lang="en-US" altLang="ja-JP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1631" y="1608105"/>
            <a:ext cx="919978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When does your school start?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215936"/>
            <a:ext cx="90354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Our school starts in April.</a:t>
            </a:r>
            <a:endParaRPr lang="en-US" altLang="ja-JP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44224" y="1700808"/>
            <a:ext cx="5710218" cy="23391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play soccer.</a:t>
            </a:r>
          </a:p>
          <a:p>
            <a:pPr algn="ctr"/>
            <a:r>
              <a:rPr lang="ja-JP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過去形になおしましょう！</a:t>
            </a:r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altLang="ja-JP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88794" y="4365104"/>
            <a:ext cx="530626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played soccer.</a:t>
            </a:r>
            <a:endParaRPr lang="ja-JP" altLang="en-US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44240" y="1700808"/>
            <a:ext cx="5710218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study English.</a:t>
            </a:r>
          </a:p>
          <a:p>
            <a:pPr algn="ctr"/>
            <a:r>
              <a:rPr lang="ja-JP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過去形になおしましょう！</a:t>
            </a:r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94748" y="4365104"/>
            <a:ext cx="749436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studied English.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33627" y="1700808"/>
            <a:ext cx="6331413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過去形になおしましょう</a:t>
            </a:r>
            <a:r>
              <a:rPr lang="ja-JP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！</a:t>
            </a:r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go to school.</a:t>
            </a:r>
            <a:endParaRPr lang="en-US" altLang="ja-JP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0482" y="4365104"/>
            <a:ext cx="82028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We went to school.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991" y="1700808"/>
            <a:ext cx="6822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過去形になおしましょう</a:t>
            </a:r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！</a:t>
            </a:r>
            <a:endParaRPr lang="en-US" altLang="ja-JP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read a book.</a:t>
            </a:r>
            <a:endParaRPr lang="en-US" altLang="ja-JP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85214" y="4365104"/>
            <a:ext cx="5713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He read a book.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Grammar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85892" y="1924090"/>
            <a:ext cx="7646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過去形になおしましょう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！</a:t>
            </a:r>
            <a:endParaRPr lang="en-US" altLang="ja-JP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enjoy the movie?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3626" y="4365104"/>
            <a:ext cx="8696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Did you enjoy the movie?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3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3" action="ppaction://hlinksldjump"/>
              </a:rPr>
              <a:t>English-Japanese100</a:t>
            </a:r>
            <a:endParaRPr kumimoji="1" lang="ja-JP" altLang="en-US" sz="6000" dirty="0">
              <a:solidFill>
                <a:srgbClr val="FF0000"/>
              </a:solidFill>
              <a:hlinkClick r:id="rId3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71244" y="1556792"/>
            <a:ext cx="318228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sale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09405" y="4409817"/>
            <a:ext cx="298030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安売り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6086" y="1556792"/>
            <a:ext cx="76326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stationary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99705" y="4409817"/>
            <a:ext cx="47997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ぶんぼうぐ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0173" y="2420888"/>
            <a:ext cx="88191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Can </a:t>
            </a:r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open the window?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4652" y="4409817"/>
            <a:ext cx="86661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窓を</a:t>
            </a:r>
            <a:r>
              <a:rPr lang="ja-JP" alt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開けてもいいですか</a:t>
            </a:r>
            <a:r>
              <a:rPr lang="ja-JP" altLang="en-US" sz="6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6322" y="1556792"/>
            <a:ext cx="87847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pen is 100 yen.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35696" y="3212976"/>
            <a:ext cx="65527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この</a:t>
            </a:r>
            <a:r>
              <a:rPr lang="ja-JP" altLang="en-US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ぺんは</a:t>
            </a:r>
            <a:r>
              <a:rPr lang="ja-JP" alt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１００えんです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3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3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3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700808"/>
            <a:ext cx="89644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bought it yesterday at the back-to-school sale. 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 flipH="1">
            <a:off x="683568" y="3964706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0" dirty="0"/>
              <a:t>昨日新学期セールで買った</a:t>
            </a:r>
            <a:endParaRPr kumimoji="1" lang="ja-JP" altLang="en-US" sz="5000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32260" y="1556792"/>
            <a:ext cx="469998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どちら</a:t>
            </a:r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も</a:t>
            </a:r>
            <a:endParaRPr lang="en-US" altLang="ja-JP" sz="9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2119" y="3630508"/>
            <a:ext cx="346280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both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14982" y="2204864"/>
            <a:ext cx="32480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沢山の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00022" y="3789040"/>
            <a:ext cx="476444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lots of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340</Words>
  <Application>Microsoft Office PowerPoint</Application>
  <PresentationFormat>画面に合わせる (4:3)</PresentationFormat>
  <Paragraphs>121</Paragraphs>
  <Slides>27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HGPｺﾞｼｯｸE</vt:lpstr>
      <vt:lpstr>游ゴシック</vt:lpstr>
      <vt:lpstr>Comic Sans MS</vt:lpstr>
      <vt:lpstr>Tw Cen MT</vt:lpstr>
      <vt:lpstr>Wingdings</vt:lpstr>
      <vt:lpstr>Wingdings 2</vt:lpstr>
      <vt:lpstr>デザート</vt:lpstr>
      <vt:lpstr>Jeopardy</vt:lpstr>
      <vt:lpstr>Jeopardy                       -Unit1-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</vt:lpstr>
      <vt:lpstr>Jeopardy Japanese-English500 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Grammar100</vt:lpstr>
      <vt:lpstr>Jeopardy Grammar200</vt:lpstr>
      <vt:lpstr>Jeopardy Grammar300</vt:lpstr>
      <vt:lpstr>Jeopardy Grammar400</vt:lpstr>
      <vt:lpstr>Jeopardy Grammar500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49</cp:revision>
  <dcterms:created xsi:type="dcterms:W3CDTF">2016-07-15T02:47:25Z</dcterms:created>
  <dcterms:modified xsi:type="dcterms:W3CDTF">2020-07-12T23:52:12Z</dcterms:modified>
</cp:coreProperties>
</file>