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6" r:id="rId14"/>
    <p:sldId id="301" r:id="rId15"/>
    <p:sldId id="302" r:id="rId16"/>
    <p:sldId id="303" r:id="rId17"/>
    <p:sldId id="304" r:id="rId18"/>
    <p:sldId id="305" r:id="rId19"/>
    <p:sldId id="308" r:id="rId20"/>
    <p:sldId id="309" r:id="rId21"/>
    <p:sldId id="307" r:id="rId22"/>
    <p:sldId id="311" r:id="rId23"/>
    <p:sldId id="287" r:id="rId24"/>
    <p:sldId id="312" r:id="rId25"/>
    <p:sldId id="313" r:id="rId26"/>
    <p:sldId id="314" r:id="rId27"/>
    <p:sldId id="315" r:id="rId2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43" autoAdjust="0"/>
    <p:restoredTop sz="94660"/>
  </p:normalViewPr>
  <p:slideViewPr>
    <p:cSldViewPr>
      <p:cViewPr varScale="1">
        <p:scale>
          <a:sx n="82" d="100"/>
          <a:sy n="82" d="100"/>
        </p:scale>
        <p:origin x="15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7CB9AAF-E93A-49F8-BBF3-7FBFE507EC2F}" type="datetimeFigureOut">
              <a:rPr kumimoji="1" lang="ja-JP" altLang="en-US" smtClean="0"/>
              <a:pPr/>
              <a:t>2020/8/6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2020/8/6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2020/8/6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2020/8/6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7" name="正方形/長方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2020/8/6</a:t>
            </a:fld>
            <a:endParaRPr kumimoji="1" lang="ja-JP" altLang="en-US"/>
          </a:p>
        </p:txBody>
      </p:sp>
      <p:sp>
        <p:nvSpPr>
          <p:cNvPr id="13" name="スライド番号プレースホル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8" name="日付プレースホル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7CB9AAF-E93A-49F8-BBF3-7FBFE507EC2F}" type="datetimeFigureOut">
              <a:rPr kumimoji="1" lang="ja-JP" altLang="en-US" smtClean="0"/>
              <a:pPr/>
              <a:t>2020/8/6</a:t>
            </a:fld>
            <a:endParaRPr kumimoji="1" lang="ja-JP" altLang="en-US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7CB9AAF-E93A-49F8-BBF3-7FBFE507EC2F}" type="datetimeFigureOut">
              <a:rPr kumimoji="1" lang="ja-JP" altLang="en-US" smtClean="0"/>
              <a:pPr/>
              <a:t>2020/8/6</a:t>
            </a:fld>
            <a:endParaRPr kumimoji="1" lang="ja-JP" altLang="en-US"/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1" lang="ja-JP" altLang="en-US"/>
          </a:p>
        </p:txBody>
      </p:sp>
      <p:sp>
        <p:nvSpPr>
          <p:cNvPr id="16" name="テキスト プレースホル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15" name="テキスト プレースホル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2020/8/6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2020/8/6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2020/8/6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8" name="正方形/長方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7CB9AAF-E93A-49F8-BBF3-7FBFE507EC2F}" type="datetimeFigureOut">
              <a:rPr kumimoji="1" lang="ja-JP" altLang="en-US" smtClean="0"/>
              <a:pPr/>
              <a:t>2020/8/6</a:t>
            </a:fld>
            <a:endParaRPr kumimoji="1" lang="ja-JP" altLang="en-US"/>
          </a:p>
        </p:txBody>
      </p:sp>
      <p:sp>
        <p:nvSpPr>
          <p:cNvPr id="13" name="スライド番号プレースホル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CB9AAF-E93A-49F8-BBF3-7FBFE507EC2F}" type="datetimeFigureOut">
              <a:rPr kumimoji="1" lang="ja-JP" altLang="en-US" smtClean="0"/>
              <a:pPr/>
              <a:t>2020/8/6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979712" y="4038600"/>
            <a:ext cx="6859488" cy="1828800"/>
          </a:xfrm>
        </p:spPr>
        <p:txBody>
          <a:bodyPr>
            <a:noAutofit/>
          </a:bodyPr>
          <a:lstStyle/>
          <a:p>
            <a:r>
              <a:rPr kumimoji="1" lang="en-US" altLang="ja-JP" sz="9600" dirty="0"/>
              <a:t>Jeopardy</a:t>
            </a:r>
            <a:endParaRPr kumimoji="1" lang="ja-JP" altLang="en-US" sz="9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Unit2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7" y="144016"/>
            <a:ext cx="9038435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Japanese-English300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7520" y="2492896"/>
            <a:ext cx="916148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6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明日は雨になるでしょう。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0" y="4221088"/>
            <a:ext cx="911044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It will be rainy tomorrow.</a:t>
            </a:r>
            <a:endParaRPr lang="ja-JP" altLang="en-US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92480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Japanese-English400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1957" y="2708920"/>
            <a:ext cx="916949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私は来週イギリスに行く予定です。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6657" y="4409817"/>
            <a:ext cx="916385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 am going to visit the U.K. next week.</a:t>
            </a:r>
            <a:endParaRPr lang="ja-JP" altLang="en-U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Japanese-English500 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08520" y="4149080"/>
            <a:ext cx="94286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3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Show me your passport, please.</a:t>
            </a:r>
            <a:endParaRPr lang="ja-JP" altLang="en-US" sz="53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5496" y="2515543"/>
            <a:ext cx="925445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あなたのパスポートを見せてください。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100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1556792"/>
            <a:ext cx="914400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 - l - g - o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699792" y="3772783"/>
            <a:ext cx="4123245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long</a:t>
            </a:r>
            <a:endParaRPr lang="ja-JP" altLang="en-US" sz="1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words20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1556792"/>
            <a:ext cx="914400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3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</a:t>
            </a:r>
            <a:r>
              <a:rPr lang="en-US" altLang="ja-JP" sz="138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- h - </a:t>
            </a:r>
            <a:r>
              <a:rPr lang="en-US" altLang="ja-JP" sz="13800" b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</a:t>
            </a:r>
            <a:r>
              <a:rPr lang="en-US" altLang="ja-JP" sz="138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- h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337939" y="4409817"/>
            <a:ext cx="4123245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high</a:t>
            </a:r>
            <a:endParaRPr lang="ja-JP" altLang="en-US" sz="1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169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300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1556792"/>
            <a:ext cx="9144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1500" b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</a:t>
            </a:r>
            <a:r>
              <a:rPr lang="en-US" altLang="ja-JP" sz="115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- t - n - a - r</a:t>
            </a:r>
            <a:endParaRPr lang="ja-JP" altLang="en-US" sz="115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907704" y="3938615"/>
            <a:ext cx="5112567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train</a:t>
            </a:r>
            <a:endParaRPr lang="ja-JP" altLang="en-US" sz="1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5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400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1556792"/>
            <a:ext cx="914400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38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</a:t>
            </a:r>
            <a:r>
              <a:rPr lang="en-US" altLang="ja-JP" sz="13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-y-a-d-h-o-l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971600" y="4211122"/>
            <a:ext cx="693491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holiday</a:t>
            </a:r>
            <a:endParaRPr lang="ja-JP" altLang="en-US" sz="1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002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words50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7748" y="1832030"/>
            <a:ext cx="9144000" cy="27907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10000"/>
              </a:lnSpc>
            </a:pPr>
            <a:r>
              <a:rPr lang="en-US" altLang="ja-JP" sz="13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b-r-r-m-m-</a:t>
            </a:r>
          </a:p>
          <a:p>
            <a:pPr algn="ctr">
              <a:lnSpc>
                <a:spcPts val="10000"/>
              </a:lnSpc>
            </a:pPr>
            <a:r>
              <a:rPr lang="en-US" altLang="ja-JP" sz="13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e-e-e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8065" y="4196993"/>
            <a:ext cx="9122370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remember</a:t>
            </a:r>
            <a:endParaRPr lang="ja-JP" altLang="en-US" sz="1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87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44395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Questions100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2008" y="2060848"/>
            <a:ext cx="899547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May I open the window?</a:t>
            </a:r>
            <a:endParaRPr lang="ja-JP" alt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60296" y="4167864"/>
            <a:ext cx="861889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Sure. / OK. / All right</a:t>
            </a:r>
            <a:r>
              <a:rPr lang="en-US" altLang="ja-JP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ctr"/>
            <a:r>
              <a:rPr lang="en-US" altLang="ja-JP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 problem.</a:t>
            </a:r>
            <a:endParaRPr lang="en-US" altLang="ja-JP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149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44395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Questions200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12097" y="1988840"/>
            <a:ext cx="877156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Could you help me?</a:t>
            </a:r>
            <a:endParaRPr lang="ja-JP" alt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88432" y="3573016"/>
            <a:ext cx="861889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Sure. / OK. / All right.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-128766" y="4865965"/>
            <a:ext cx="945329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I’m sorry, I’m busy now.</a:t>
            </a:r>
          </a:p>
        </p:txBody>
      </p:sp>
    </p:spTree>
    <p:extLst>
      <p:ext uri="{BB962C8B-B14F-4D97-AF65-F5344CB8AC3E}">
        <p14:creationId xmlns:p14="http://schemas.microsoft.com/office/powerpoint/2010/main" val="28140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850776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</a:rPr>
              <a:t>Jeopardy                       -</a:t>
            </a:r>
            <a:r>
              <a:rPr kumimoji="1" lang="en-US" altLang="ja-JP" sz="6000" dirty="0" smtClean="0">
                <a:solidFill>
                  <a:srgbClr val="FF0000"/>
                </a:solidFill>
              </a:rPr>
              <a:t>Unit2- 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47939956"/>
              </p:ext>
            </p:extLst>
          </p:nvPr>
        </p:nvGraphicFramePr>
        <p:xfrm>
          <a:off x="179512" y="1484784"/>
          <a:ext cx="8784975" cy="525658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6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7697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English</a:t>
                      </a:r>
                    </a:p>
                    <a:p>
                      <a:pPr algn="ctr"/>
                      <a:r>
                        <a:rPr kumimoji="1" lang="ja-JP" altLang="en-US" sz="2800" dirty="0"/>
                        <a:t>↓</a:t>
                      </a:r>
                      <a:endParaRPr kumimoji="1" lang="en-US" altLang="ja-JP" sz="2800" dirty="0"/>
                    </a:p>
                    <a:p>
                      <a:pPr algn="ctr"/>
                      <a:r>
                        <a:rPr kumimoji="1" lang="en-US" altLang="ja-JP" sz="2800" dirty="0"/>
                        <a:t>Japanese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Japanese</a:t>
                      </a:r>
                    </a:p>
                    <a:p>
                      <a:pPr algn="ctr"/>
                      <a:r>
                        <a:rPr kumimoji="1" lang="ja-JP" altLang="en-US" sz="2800" dirty="0"/>
                        <a:t>↓</a:t>
                      </a:r>
                      <a:endParaRPr kumimoji="1" lang="en-US" altLang="ja-JP" sz="2800" dirty="0"/>
                    </a:p>
                    <a:p>
                      <a:pPr algn="ctr"/>
                      <a:r>
                        <a:rPr kumimoji="1" lang="en-US" altLang="ja-JP" sz="2800" dirty="0"/>
                        <a:t>English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800" dirty="0"/>
                        <a:t>Scramble words</a:t>
                      </a:r>
                      <a:endParaRPr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Questions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Contents</a:t>
                      </a:r>
                      <a:endParaRPr kumimoji="1" lang="ja-JP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" action="ppaction://hlinksldjump"/>
                        </a:rPr>
                        <a:t>100</a:t>
                      </a:r>
                      <a:endParaRPr kumimoji="1" lang="en-US" altLang="ja-JP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3" action="ppaction://hlinksldjump"/>
                        </a:rPr>
                        <a:t>100</a:t>
                      </a:r>
                      <a:endParaRPr kumimoji="1" lang="en-US" altLang="ja-JP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4" action="ppaction://hlinksldjump"/>
                        </a:rPr>
                        <a:t>100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5" action="ppaction://hlinksldjump"/>
                        </a:rPr>
                        <a:t>100</a:t>
                      </a:r>
                      <a:endParaRPr kumimoji="1" lang="en-US" altLang="ja-JP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6" action="ppaction://hlinksldjump"/>
                        </a:rPr>
                        <a:t>100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7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8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9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0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1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2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3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4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5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6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7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8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9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0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1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2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3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4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5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6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44395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Questions300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048208" y="3744615"/>
            <a:ext cx="512512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Y</a:t>
            </a:r>
            <a:r>
              <a:rPr lang="en-US" altLang="ja-JP" sz="7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es, I am.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669035" y="5036983"/>
            <a:ext cx="585769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No, I’m not.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7BE04A9-1EAB-4AF5-9A15-BC6D67F686CC}"/>
              </a:ext>
            </a:extLst>
          </p:cNvPr>
          <p:cNvSpPr/>
          <p:nvPr/>
        </p:nvSpPr>
        <p:spPr>
          <a:xfrm>
            <a:off x="-189566" y="1556792"/>
            <a:ext cx="9600705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Are you going to</a:t>
            </a:r>
          </a:p>
          <a:p>
            <a:pPr algn="ctr"/>
            <a:r>
              <a:rPr lang="en-US" altLang="ja-JP" sz="66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study English tonight?</a:t>
            </a:r>
            <a:endParaRPr lang="ja-JP" alt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694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44395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Questions400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45225" y="1556792"/>
            <a:ext cx="8331127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What a</a:t>
            </a:r>
            <a:r>
              <a:rPr lang="en-US" altLang="ja-JP" sz="66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re you going</a:t>
            </a:r>
          </a:p>
          <a:p>
            <a:pPr algn="ctr"/>
            <a:r>
              <a:rPr lang="en-US" altLang="ja-JP" sz="66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</a:t>
            </a:r>
            <a:r>
              <a:rPr lang="en-US" altLang="ja-JP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 do </a:t>
            </a:r>
            <a:r>
              <a:rPr lang="en-US" altLang="ja-JP" sz="66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this weekend?</a:t>
            </a:r>
            <a:endParaRPr lang="ja-JP" alt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2008" y="4215936"/>
            <a:ext cx="903548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I’m going to ~~.</a:t>
            </a:r>
          </a:p>
        </p:txBody>
      </p:sp>
    </p:spTree>
    <p:extLst>
      <p:ext uri="{BB962C8B-B14F-4D97-AF65-F5344CB8AC3E}">
        <p14:creationId xmlns:p14="http://schemas.microsoft.com/office/powerpoint/2010/main" val="222993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44395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Questions500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29007" y="1556792"/>
            <a:ext cx="856356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Where a</a:t>
            </a:r>
            <a:r>
              <a:rPr lang="en-US" altLang="ja-JP" sz="66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re you going</a:t>
            </a:r>
          </a:p>
          <a:p>
            <a:pPr algn="ctr"/>
            <a:r>
              <a:rPr lang="en-US" altLang="ja-JP" sz="66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to go this weekend?</a:t>
            </a:r>
            <a:endParaRPr lang="ja-JP" alt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2008" y="4215936"/>
            <a:ext cx="903548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I’m going to go to ~~~.</a:t>
            </a:r>
          </a:p>
        </p:txBody>
      </p:sp>
    </p:spTree>
    <p:extLst>
      <p:ext uri="{BB962C8B-B14F-4D97-AF65-F5344CB8AC3E}">
        <p14:creationId xmlns:p14="http://schemas.microsoft.com/office/powerpoint/2010/main" val="33168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23629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Contents100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35821" y="1700808"/>
            <a:ext cx="8327023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Where is Kota going</a:t>
            </a:r>
          </a:p>
          <a:p>
            <a:pPr algn="ctr"/>
            <a:r>
              <a:rPr lang="en-US" altLang="ja-JP" sz="66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to visit next weekend?</a:t>
            </a:r>
            <a:endParaRPr lang="ja-JP" alt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-5959" y="4365104"/>
            <a:ext cx="9095760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0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He is going to visit the U.K.</a:t>
            </a:r>
            <a:endParaRPr lang="ja-JP" altLang="en-US" sz="5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23629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Contents200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20505" y="1700808"/>
            <a:ext cx="9439700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What do people in London</a:t>
            </a:r>
          </a:p>
          <a:p>
            <a:pPr algn="ctr"/>
            <a:r>
              <a:rPr lang="en-US" altLang="ja-JP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call the clock tower?</a:t>
            </a:r>
            <a:endParaRPr lang="ja-JP" alt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-181482" y="4365104"/>
            <a:ext cx="944681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They call it “Big Ben.”</a:t>
            </a:r>
            <a:endParaRPr lang="ja-JP" altLang="en-US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8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23629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Contents300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86592" y="1700808"/>
            <a:ext cx="95718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How old </a:t>
            </a:r>
            <a:r>
              <a:rPr lang="en-US" altLang="ja-JP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is the London eye?</a:t>
            </a:r>
            <a:endParaRPr lang="ja-JP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-74886" y="4365104"/>
            <a:ext cx="923361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It is </a:t>
            </a:r>
            <a:r>
              <a:rPr lang="en-US" altLang="ja-JP" sz="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135 meters tall.</a:t>
            </a:r>
            <a:endParaRPr lang="ja-JP" altLang="en-US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5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23629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Contents400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2803" y="1700808"/>
            <a:ext cx="867307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How long </a:t>
            </a:r>
            <a:r>
              <a:rPr lang="en-US" altLang="ja-JP" sz="48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does it take</a:t>
            </a:r>
          </a:p>
          <a:p>
            <a:pPr algn="ctr"/>
            <a:r>
              <a:rPr lang="en-US" altLang="ja-JP" sz="48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from London to Oxford by train?</a:t>
            </a:r>
            <a:endParaRPr lang="ja-JP" altLang="en-US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32890" y="4365104"/>
            <a:ext cx="8618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It takes about one hour.</a:t>
            </a:r>
            <a:endParaRPr lang="ja-JP" alt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30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23629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Contents500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36512" y="1924090"/>
            <a:ext cx="929145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How long </a:t>
            </a:r>
            <a:r>
              <a:rPr lang="en-US" altLang="ja-JP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is Kota going to stay</a:t>
            </a:r>
          </a:p>
          <a:p>
            <a:pPr algn="ctr"/>
            <a:r>
              <a:rPr lang="en-US" altLang="ja-JP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in the U.K.?</a:t>
            </a:r>
            <a:endParaRPr lang="ja-JP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67974" y="4365104"/>
            <a:ext cx="874790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He is going to stay there</a:t>
            </a:r>
          </a:p>
          <a:p>
            <a:pPr algn="ctr"/>
            <a:r>
              <a:rPr lang="en-US" altLang="ja-JP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 for five days.</a:t>
            </a:r>
            <a:endParaRPr lang="ja-JP" alt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96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English-Japanese100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062990" y="1556792"/>
            <a:ext cx="2598788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trip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276493" y="4409817"/>
            <a:ext cx="224612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旅行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44016" y="72008"/>
            <a:ext cx="882047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English-Japanese200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77688" y="1587277"/>
            <a:ext cx="908133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Sight seeing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276498" y="4409817"/>
            <a:ext cx="224612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観光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2047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English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Japanese300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2008" y="2420888"/>
            <a:ext cx="899547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May I open the window?</a:t>
            </a:r>
            <a:endParaRPr lang="ja-JP" alt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14652" y="4409817"/>
            <a:ext cx="866615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0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窓を</a:t>
            </a:r>
            <a:r>
              <a:rPr lang="ja-JP" altLang="en-US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開けてもいいですか</a:t>
            </a:r>
            <a:r>
              <a:rPr lang="ja-JP" altLang="en-US" sz="60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English-Japanese400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1844824"/>
            <a:ext cx="902369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What is the purpose of your visit?</a:t>
            </a:r>
            <a:endParaRPr lang="ja-JP" altLang="en-US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77540" y="3933056"/>
            <a:ext cx="8905002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あなたの訪れた目的は何ですか</a:t>
            </a:r>
            <a:endParaRPr lang="ja-JP" altLang="en-US" sz="5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92480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English-Japanese500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2008" y="1700808"/>
            <a:ext cx="896448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60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Many people call</a:t>
            </a:r>
          </a:p>
          <a:p>
            <a:pPr algn="r"/>
            <a:r>
              <a:rPr lang="en-US" altLang="ja-JP" sz="60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the building “Big Ben”.</a:t>
            </a:r>
            <a:endParaRPr lang="ja-JP" altLang="en-US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-124932" y="4438853"/>
            <a:ext cx="94051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たくさんの人がその建物を</a:t>
            </a:r>
            <a:r>
              <a:rPr lang="en-US" altLang="ja-JP" sz="3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『</a:t>
            </a:r>
            <a:r>
              <a:rPr lang="ja-JP" altLang="en-US" sz="3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ビッグベン</a:t>
            </a:r>
            <a:r>
              <a:rPr lang="en-US" altLang="ja-JP" sz="3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』</a:t>
            </a:r>
            <a:r>
              <a:rPr lang="ja-JP" altLang="en-US" sz="3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と呼ぶ。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Japanese-English100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032260" y="1556792"/>
            <a:ext cx="469998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目的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403648" y="3630508"/>
            <a:ext cx="6099747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purpose</a:t>
            </a:r>
            <a:endParaRPr lang="ja-JP" altLang="en-US" sz="13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2047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Japanese-English200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199617" y="2204864"/>
            <a:ext cx="427873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休みの日</a:t>
            </a:r>
            <a:endParaRPr lang="ja-JP" alt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583858" y="3789040"/>
            <a:ext cx="5796780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holiday</a:t>
            </a:r>
            <a:endParaRPr lang="ja-JP" altLang="en-US" sz="13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デザート">
  <a:themeElements>
    <a:clrScheme name="デザート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デザート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デザート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801</TotalTime>
  <Words>415</Words>
  <Application>Microsoft Office PowerPoint</Application>
  <PresentationFormat>画面に合わせる (4:3)</PresentationFormat>
  <Paragraphs>125</Paragraphs>
  <Slides>27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4" baseType="lpstr">
      <vt:lpstr>AR Pマーカー体E</vt:lpstr>
      <vt:lpstr>HGPｺﾞｼｯｸE</vt:lpstr>
      <vt:lpstr>Comic Sans MS</vt:lpstr>
      <vt:lpstr>Tw Cen MT</vt:lpstr>
      <vt:lpstr>Wingdings</vt:lpstr>
      <vt:lpstr>Wingdings 2</vt:lpstr>
      <vt:lpstr>デザート</vt:lpstr>
      <vt:lpstr>Jeopardy</vt:lpstr>
      <vt:lpstr>Jeopardy                       -Unit2- </vt:lpstr>
      <vt:lpstr>Jeopardy English-Japanese100</vt:lpstr>
      <vt:lpstr>Jeopardy English-Japanese200</vt:lpstr>
      <vt:lpstr>Jeopardy English Japanese300</vt:lpstr>
      <vt:lpstr>Jeopardy English-Japanese400</vt:lpstr>
      <vt:lpstr>Jeopardy English-Japanese500</vt:lpstr>
      <vt:lpstr>Jeopardy Japanese-English100</vt:lpstr>
      <vt:lpstr>Jeopardy Japanese-English200</vt:lpstr>
      <vt:lpstr>Jeopardy Japanese-English300</vt:lpstr>
      <vt:lpstr>Jeopardy Japanese-English400</vt:lpstr>
      <vt:lpstr>Jeopardy Japanese-English500 </vt:lpstr>
      <vt:lpstr>Jeopardy scramble words100</vt:lpstr>
      <vt:lpstr>Jeopardy scramble words200</vt:lpstr>
      <vt:lpstr>Jeopardy scramble words300</vt:lpstr>
      <vt:lpstr>Jeopardy scramble words400</vt:lpstr>
      <vt:lpstr>Jeopardy scramble words500</vt:lpstr>
      <vt:lpstr>Jeopardy Questions100</vt:lpstr>
      <vt:lpstr>Jeopardy Questions200</vt:lpstr>
      <vt:lpstr>Jeopardy Questions300</vt:lpstr>
      <vt:lpstr>Jeopardy Questions400</vt:lpstr>
      <vt:lpstr>Jeopardy Questions500</vt:lpstr>
      <vt:lpstr>Jeopardy Contents100</vt:lpstr>
      <vt:lpstr>Jeopardy Contents200</vt:lpstr>
      <vt:lpstr>Jeopardy Contents300</vt:lpstr>
      <vt:lpstr>Jeopardy Contents400</vt:lpstr>
      <vt:lpstr>Jeopardy Contents500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宮古島市教育委員会</dc:creator>
  <cp:lastModifiedBy>Wilkins John</cp:lastModifiedBy>
  <cp:revision>40</cp:revision>
  <dcterms:created xsi:type="dcterms:W3CDTF">2016-07-15T02:47:25Z</dcterms:created>
  <dcterms:modified xsi:type="dcterms:W3CDTF">2020-08-06T01:37:34Z</dcterms:modified>
</cp:coreProperties>
</file>