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5730875" cy="84312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33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83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46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0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26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60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44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0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4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15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0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6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テキスト ボックス 131"/>
          <p:cNvSpPr txBox="1"/>
          <p:nvPr/>
        </p:nvSpPr>
        <p:spPr>
          <a:xfrm rot="731112">
            <a:off x="6108003" y="340288"/>
            <a:ext cx="32248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Kristen ITC" panose="03050502040202030202" pitchFamily="66" charset="0"/>
              </a:rPr>
              <a:t>What do you want to study?</a:t>
            </a:r>
          </a:p>
        </p:txBody>
      </p:sp>
      <p:sp>
        <p:nvSpPr>
          <p:cNvPr id="8" name="フリーフォーム 7"/>
          <p:cNvSpPr/>
          <p:nvPr/>
        </p:nvSpPr>
        <p:spPr>
          <a:xfrm>
            <a:off x="7833360" y="3139440"/>
            <a:ext cx="1021080" cy="662940"/>
          </a:xfrm>
          <a:custGeom>
            <a:avLst/>
            <a:gdLst>
              <a:gd name="connsiteX0" fmla="*/ 883920 w 1021080"/>
              <a:gd name="connsiteY0" fmla="*/ 0 h 662940"/>
              <a:gd name="connsiteX1" fmla="*/ 1021080 w 1021080"/>
              <a:gd name="connsiteY1" fmla="*/ 236220 h 662940"/>
              <a:gd name="connsiteX2" fmla="*/ 937260 w 1021080"/>
              <a:gd name="connsiteY2" fmla="*/ 419100 h 662940"/>
              <a:gd name="connsiteX3" fmla="*/ 746760 w 1021080"/>
              <a:gd name="connsiteY3" fmla="*/ 586740 h 662940"/>
              <a:gd name="connsiteX4" fmla="*/ 457200 w 1021080"/>
              <a:gd name="connsiteY4" fmla="*/ 662940 h 662940"/>
              <a:gd name="connsiteX5" fmla="*/ 251460 w 1021080"/>
              <a:gd name="connsiteY5" fmla="*/ 624840 h 662940"/>
              <a:gd name="connsiteX6" fmla="*/ 114300 w 1021080"/>
              <a:gd name="connsiteY6" fmla="*/ 533400 h 662940"/>
              <a:gd name="connsiteX7" fmla="*/ 0 w 1021080"/>
              <a:gd name="connsiteY7" fmla="*/ 411480 h 662940"/>
              <a:gd name="connsiteX8" fmla="*/ 0 w 1021080"/>
              <a:gd name="connsiteY8" fmla="*/ 121920 h 662940"/>
              <a:gd name="connsiteX9" fmla="*/ 121920 w 1021080"/>
              <a:gd name="connsiteY9" fmla="*/ 205740 h 662940"/>
              <a:gd name="connsiteX10" fmla="*/ 358140 w 1021080"/>
              <a:gd name="connsiteY10" fmla="*/ 274320 h 662940"/>
              <a:gd name="connsiteX11" fmla="*/ 632460 w 1021080"/>
              <a:gd name="connsiteY11" fmla="*/ 236220 h 662940"/>
              <a:gd name="connsiteX12" fmla="*/ 815340 w 1021080"/>
              <a:gd name="connsiteY12" fmla="*/ 99060 h 662940"/>
              <a:gd name="connsiteX13" fmla="*/ 883920 w 1021080"/>
              <a:gd name="connsiteY13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1080" h="662940">
                <a:moveTo>
                  <a:pt x="883920" y="0"/>
                </a:moveTo>
                <a:lnTo>
                  <a:pt x="1021080" y="236220"/>
                </a:lnTo>
                <a:lnTo>
                  <a:pt x="937260" y="419100"/>
                </a:lnTo>
                <a:lnTo>
                  <a:pt x="746760" y="586740"/>
                </a:lnTo>
                <a:lnTo>
                  <a:pt x="457200" y="662940"/>
                </a:lnTo>
                <a:lnTo>
                  <a:pt x="251460" y="624840"/>
                </a:lnTo>
                <a:lnTo>
                  <a:pt x="114300" y="533400"/>
                </a:lnTo>
                <a:lnTo>
                  <a:pt x="0" y="411480"/>
                </a:lnTo>
                <a:lnTo>
                  <a:pt x="0" y="121920"/>
                </a:lnTo>
                <a:lnTo>
                  <a:pt x="121920" y="205740"/>
                </a:lnTo>
                <a:lnTo>
                  <a:pt x="358140" y="274320"/>
                </a:lnTo>
                <a:lnTo>
                  <a:pt x="632460" y="236220"/>
                </a:lnTo>
                <a:lnTo>
                  <a:pt x="815340" y="99060"/>
                </a:lnTo>
                <a:lnTo>
                  <a:pt x="88392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7696200" y="2514600"/>
            <a:ext cx="845820" cy="502920"/>
          </a:xfrm>
          <a:custGeom>
            <a:avLst/>
            <a:gdLst>
              <a:gd name="connsiteX0" fmla="*/ 0 w 845820"/>
              <a:gd name="connsiteY0" fmla="*/ 15240 h 502920"/>
              <a:gd name="connsiteX1" fmla="*/ 106680 w 845820"/>
              <a:gd name="connsiteY1" fmla="*/ 403860 h 502920"/>
              <a:gd name="connsiteX2" fmla="*/ 426720 w 845820"/>
              <a:gd name="connsiteY2" fmla="*/ 502920 h 502920"/>
              <a:gd name="connsiteX3" fmla="*/ 685800 w 845820"/>
              <a:gd name="connsiteY3" fmla="*/ 464820 h 502920"/>
              <a:gd name="connsiteX4" fmla="*/ 845820 w 845820"/>
              <a:gd name="connsiteY4" fmla="*/ 335280 h 502920"/>
              <a:gd name="connsiteX5" fmla="*/ 655320 w 845820"/>
              <a:gd name="connsiteY5" fmla="*/ 0 h 502920"/>
              <a:gd name="connsiteX6" fmla="*/ 403860 w 845820"/>
              <a:gd name="connsiteY6" fmla="*/ 99060 h 502920"/>
              <a:gd name="connsiteX7" fmla="*/ 121920 w 845820"/>
              <a:gd name="connsiteY7" fmla="*/ 76200 h 502920"/>
              <a:gd name="connsiteX8" fmla="*/ 0 w 845820"/>
              <a:gd name="connsiteY8" fmla="*/ 1524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820" h="502920">
                <a:moveTo>
                  <a:pt x="0" y="15240"/>
                </a:moveTo>
                <a:lnTo>
                  <a:pt x="106680" y="403860"/>
                </a:lnTo>
                <a:lnTo>
                  <a:pt x="426720" y="502920"/>
                </a:lnTo>
                <a:lnTo>
                  <a:pt x="685800" y="464820"/>
                </a:lnTo>
                <a:lnTo>
                  <a:pt x="845820" y="335280"/>
                </a:lnTo>
                <a:lnTo>
                  <a:pt x="655320" y="0"/>
                </a:lnTo>
                <a:lnTo>
                  <a:pt x="403860" y="99060"/>
                </a:lnTo>
                <a:lnTo>
                  <a:pt x="121920" y="76200"/>
                </a:lnTo>
                <a:lnTo>
                  <a:pt x="0" y="152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7414260" y="1524000"/>
            <a:ext cx="723900" cy="693420"/>
          </a:xfrm>
          <a:custGeom>
            <a:avLst/>
            <a:gdLst>
              <a:gd name="connsiteX0" fmla="*/ 0 w 723900"/>
              <a:gd name="connsiteY0" fmla="*/ 0 h 693420"/>
              <a:gd name="connsiteX1" fmla="*/ 167640 w 723900"/>
              <a:gd name="connsiteY1" fmla="*/ 617220 h 693420"/>
              <a:gd name="connsiteX2" fmla="*/ 434340 w 723900"/>
              <a:gd name="connsiteY2" fmla="*/ 693420 h 693420"/>
              <a:gd name="connsiteX3" fmla="*/ 632460 w 723900"/>
              <a:gd name="connsiteY3" fmla="*/ 670560 h 693420"/>
              <a:gd name="connsiteX4" fmla="*/ 723900 w 723900"/>
              <a:gd name="connsiteY4" fmla="*/ 632460 h 693420"/>
              <a:gd name="connsiteX5" fmla="*/ 594360 w 723900"/>
              <a:gd name="connsiteY5" fmla="*/ 388620 h 693420"/>
              <a:gd name="connsiteX6" fmla="*/ 0 w 723900"/>
              <a:gd name="connsiteY6" fmla="*/ 0 h 6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900" h="693420">
                <a:moveTo>
                  <a:pt x="0" y="0"/>
                </a:moveTo>
                <a:lnTo>
                  <a:pt x="167640" y="617220"/>
                </a:lnTo>
                <a:lnTo>
                  <a:pt x="434340" y="693420"/>
                </a:lnTo>
                <a:lnTo>
                  <a:pt x="632460" y="670560"/>
                </a:lnTo>
                <a:lnTo>
                  <a:pt x="723900" y="632460"/>
                </a:lnTo>
                <a:lnTo>
                  <a:pt x="594360" y="38862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0" y="10458"/>
            <a:ext cx="9144000" cy="6796057"/>
          </a:xfrm>
          <a:custGeom>
            <a:avLst/>
            <a:gdLst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530840 w 12146280"/>
              <a:gd name="connsiteY22" fmla="*/ 804672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753106 w 12146280"/>
              <a:gd name="connsiteY22" fmla="*/ 769620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741920 w 12146280"/>
              <a:gd name="connsiteY20" fmla="*/ 789432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880891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46280" h="8046720">
                <a:moveTo>
                  <a:pt x="106680" y="762000"/>
                </a:moveTo>
                <a:lnTo>
                  <a:pt x="198120" y="1554480"/>
                </a:lnTo>
                <a:lnTo>
                  <a:pt x="929640" y="1844040"/>
                </a:lnTo>
                <a:lnTo>
                  <a:pt x="1752600" y="1828800"/>
                </a:lnTo>
                <a:lnTo>
                  <a:pt x="1173480" y="2682240"/>
                </a:lnTo>
                <a:lnTo>
                  <a:pt x="228600" y="3429000"/>
                </a:lnTo>
                <a:lnTo>
                  <a:pt x="0" y="4983480"/>
                </a:lnTo>
                <a:lnTo>
                  <a:pt x="213360" y="6766560"/>
                </a:lnTo>
                <a:lnTo>
                  <a:pt x="1295400" y="7635240"/>
                </a:lnTo>
                <a:lnTo>
                  <a:pt x="3550920" y="7863840"/>
                </a:lnTo>
                <a:lnTo>
                  <a:pt x="5318760" y="7117080"/>
                </a:lnTo>
                <a:lnTo>
                  <a:pt x="5989320" y="5638800"/>
                </a:lnTo>
                <a:lnTo>
                  <a:pt x="5813489" y="4434840"/>
                </a:lnTo>
                <a:lnTo>
                  <a:pt x="5913120" y="3337560"/>
                </a:lnTo>
                <a:lnTo>
                  <a:pt x="6598920" y="2941320"/>
                </a:lnTo>
                <a:lnTo>
                  <a:pt x="7239000" y="3398520"/>
                </a:lnTo>
                <a:lnTo>
                  <a:pt x="7498080" y="4358640"/>
                </a:lnTo>
                <a:lnTo>
                  <a:pt x="7543800" y="5394960"/>
                </a:lnTo>
                <a:lnTo>
                  <a:pt x="7223760" y="6385560"/>
                </a:lnTo>
                <a:lnTo>
                  <a:pt x="7275053" y="7360920"/>
                </a:lnTo>
                <a:lnTo>
                  <a:pt x="7844505" y="7848600"/>
                </a:lnTo>
                <a:lnTo>
                  <a:pt x="8796433" y="8046720"/>
                </a:lnTo>
                <a:lnTo>
                  <a:pt x="10753106" y="7696200"/>
                </a:lnTo>
                <a:lnTo>
                  <a:pt x="12146280" y="6477000"/>
                </a:lnTo>
                <a:lnTo>
                  <a:pt x="11880891" y="4145280"/>
                </a:lnTo>
                <a:lnTo>
                  <a:pt x="10622280" y="2240280"/>
                </a:lnTo>
                <a:lnTo>
                  <a:pt x="9829800" y="1767840"/>
                </a:lnTo>
                <a:lnTo>
                  <a:pt x="10393680" y="3520440"/>
                </a:lnTo>
                <a:lnTo>
                  <a:pt x="10424922" y="5151120"/>
                </a:lnTo>
                <a:lnTo>
                  <a:pt x="10332720" y="6019800"/>
                </a:lnTo>
                <a:lnTo>
                  <a:pt x="9265920" y="6202680"/>
                </a:lnTo>
                <a:lnTo>
                  <a:pt x="9479280" y="5196840"/>
                </a:lnTo>
                <a:lnTo>
                  <a:pt x="9357360" y="3642360"/>
                </a:lnTo>
                <a:lnTo>
                  <a:pt x="8702040" y="1981200"/>
                </a:lnTo>
                <a:lnTo>
                  <a:pt x="7711440" y="1127760"/>
                </a:lnTo>
                <a:lnTo>
                  <a:pt x="6614160" y="762000"/>
                </a:lnTo>
                <a:lnTo>
                  <a:pt x="5044440" y="1021080"/>
                </a:lnTo>
                <a:lnTo>
                  <a:pt x="4099560" y="2423160"/>
                </a:lnTo>
                <a:lnTo>
                  <a:pt x="3718560" y="4297680"/>
                </a:lnTo>
                <a:lnTo>
                  <a:pt x="3764661" y="5212080"/>
                </a:lnTo>
                <a:lnTo>
                  <a:pt x="3657600" y="5913120"/>
                </a:lnTo>
                <a:lnTo>
                  <a:pt x="3108960" y="5958840"/>
                </a:lnTo>
                <a:lnTo>
                  <a:pt x="2233946" y="5638800"/>
                </a:lnTo>
                <a:lnTo>
                  <a:pt x="2165176" y="4953000"/>
                </a:lnTo>
                <a:lnTo>
                  <a:pt x="2468880" y="3886200"/>
                </a:lnTo>
                <a:lnTo>
                  <a:pt x="3566160" y="2621280"/>
                </a:lnTo>
                <a:lnTo>
                  <a:pt x="4465320" y="1158240"/>
                </a:lnTo>
                <a:lnTo>
                  <a:pt x="4130040" y="198120"/>
                </a:lnTo>
                <a:lnTo>
                  <a:pt x="2788920" y="0"/>
                </a:lnTo>
                <a:lnTo>
                  <a:pt x="1386840" y="106680"/>
                </a:lnTo>
                <a:lnTo>
                  <a:pt x="106680" y="7620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cxnSp>
        <p:nvCxnSpPr>
          <p:cNvPr id="6" name="直線コネクタ 5"/>
          <p:cNvCxnSpPr>
            <a:stCxn id="4" idx="3"/>
            <a:endCxn id="4" idx="46"/>
          </p:cNvCxnSpPr>
          <p:nvPr/>
        </p:nvCxnSpPr>
        <p:spPr>
          <a:xfrm flipV="1">
            <a:off x="1319398" y="988679"/>
            <a:ext cx="2042198" cy="566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4" idx="35"/>
            <a:endCxn id="4" idx="14"/>
          </p:cNvCxnSpPr>
          <p:nvPr/>
        </p:nvCxnSpPr>
        <p:spPr>
          <a:xfrm flipH="1">
            <a:off x="4967819" y="654024"/>
            <a:ext cx="11473" cy="18405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" idx="30"/>
          </p:cNvCxnSpPr>
          <p:nvPr/>
        </p:nvCxnSpPr>
        <p:spPr>
          <a:xfrm flipH="1">
            <a:off x="5701994" y="5249086"/>
            <a:ext cx="1273604" cy="11865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7821880" y="4747514"/>
            <a:ext cx="1260445" cy="113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4" idx="6"/>
          </p:cNvCxnSpPr>
          <p:nvPr/>
        </p:nvCxnSpPr>
        <p:spPr>
          <a:xfrm flipV="1">
            <a:off x="0" y="3700331"/>
            <a:ext cx="1751373" cy="5190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endCxn id="4" idx="12"/>
          </p:cNvCxnSpPr>
          <p:nvPr/>
        </p:nvCxnSpPr>
        <p:spPr>
          <a:xfrm>
            <a:off x="2870304" y="3307930"/>
            <a:ext cx="1506225" cy="448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527724" y="2494623"/>
            <a:ext cx="1930698" cy="105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735888" y="4887483"/>
            <a:ext cx="1217243" cy="1332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2795370" y="4620804"/>
            <a:ext cx="1452166" cy="7980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endCxn id="4" idx="13"/>
          </p:cNvCxnSpPr>
          <p:nvPr/>
        </p:nvCxnSpPr>
        <p:spPr>
          <a:xfrm>
            <a:off x="3361596" y="1587353"/>
            <a:ext cx="1089937" cy="12419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4" idx="33"/>
          </p:cNvCxnSpPr>
          <p:nvPr/>
        </p:nvCxnSpPr>
        <p:spPr>
          <a:xfrm flipV="1">
            <a:off x="5341597" y="1683730"/>
            <a:ext cx="1209499" cy="11222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V="1">
            <a:off x="5647970" y="3531971"/>
            <a:ext cx="1425893" cy="7396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楕円 111"/>
          <p:cNvSpPr/>
          <p:nvPr/>
        </p:nvSpPr>
        <p:spPr>
          <a:xfrm>
            <a:off x="209134" y="705474"/>
            <a:ext cx="60798" cy="752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3" name="フリーフォーム 112"/>
          <p:cNvSpPr/>
          <p:nvPr/>
        </p:nvSpPr>
        <p:spPr>
          <a:xfrm rot="243786">
            <a:off x="61292" y="1421975"/>
            <a:ext cx="465819" cy="1115514"/>
          </a:xfrm>
          <a:custGeom>
            <a:avLst/>
            <a:gdLst>
              <a:gd name="connsiteX0" fmla="*/ 551543 w 551543"/>
              <a:gd name="connsiteY0" fmla="*/ 87086 h 1320800"/>
              <a:gd name="connsiteX1" fmla="*/ 362858 w 551543"/>
              <a:gd name="connsiteY1" fmla="*/ 870857 h 1320800"/>
              <a:gd name="connsiteX2" fmla="*/ 406400 w 551543"/>
              <a:gd name="connsiteY2" fmla="*/ 1320800 h 1320800"/>
              <a:gd name="connsiteX3" fmla="*/ 261258 w 551543"/>
              <a:gd name="connsiteY3" fmla="*/ 812800 h 1320800"/>
              <a:gd name="connsiteX4" fmla="*/ 0 w 551543"/>
              <a:gd name="connsiteY4" fmla="*/ 1320800 h 1320800"/>
              <a:gd name="connsiteX5" fmla="*/ 188686 w 551543"/>
              <a:gd name="connsiteY5" fmla="*/ 725714 h 1320800"/>
              <a:gd name="connsiteX6" fmla="*/ 319315 w 551543"/>
              <a:gd name="connsiteY6" fmla="*/ 232229 h 1320800"/>
              <a:gd name="connsiteX7" fmla="*/ 377372 w 551543"/>
              <a:gd name="connsiteY7" fmla="*/ 0 h 1320800"/>
              <a:gd name="connsiteX8" fmla="*/ 551543 w 551543"/>
              <a:gd name="connsiteY8" fmla="*/ 87086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543" h="1320800">
                <a:moveTo>
                  <a:pt x="551543" y="87086"/>
                </a:moveTo>
                <a:lnTo>
                  <a:pt x="362858" y="870857"/>
                </a:lnTo>
                <a:lnTo>
                  <a:pt x="406400" y="1320800"/>
                </a:lnTo>
                <a:lnTo>
                  <a:pt x="261258" y="812800"/>
                </a:lnTo>
                <a:lnTo>
                  <a:pt x="0" y="1320800"/>
                </a:lnTo>
                <a:lnTo>
                  <a:pt x="188686" y="725714"/>
                </a:lnTo>
                <a:lnTo>
                  <a:pt x="319315" y="232229"/>
                </a:lnTo>
                <a:lnTo>
                  <a:pt x="377372" y="0"/>
                </a:lnTo>
                <a:lnTo>
                  <a:pt x="551543" y="870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2" name="円弧 121"/>
          <p:cNvSpPr/>
          <p:nvPr/>
        </p:nvSpPr>
        <p:spPr>
          <a:xfrm rot="8154723">
            <a:off x="7677490" y="2292737"/>
            <a:ext cx="1116807" cy="1116807"/>
          </a:xfrm>
          <a:prstGeom prst="arc">
            <a:avLst>
              <a:gd name="adj1" fmla="val 1518974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3" name="円弧 122"/>
          <p:cNvSpPr/>
          <p:nvPr/>
        </p:nvSpPr>
        <p:spPr>
          <a:xfrm rot="7477366">
            <a:off x="7587483" y="1898166"/>
            <a:ext cx="1116807" cy="1116807"/>
          </a:xfrm>
          <a:prstGeom prst="arc">
            <a:avLst>
              <a:gd name="adj1" fmla="val 16621502"/>
              <a:gd name="adj2" fmla="val 1878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4" name="円弧 123"/>
          <p:cNvSpPr/>
          <p:nvPr/>
        </p:nvSpPr>
        <p:spPr>
          <a:xfrm rot="7477366">
            <a:off x="7458491" y="1499411"/>
            <a:ext cx="1116807" cy="1116807"/>
          </a:xfrm>
          <a:prstGeom prst="arc">
            <a:avLst>
              <a:gd name="adj1" fmla="val 1724200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5" name="円弧 124"/>
          <p:cNvSpPr/>
          <p:nvPr/>
        </p:nvSpPr>
        <p:spPr>
          <a:xfrm rot="7477366">
            <a:off x="7329500" y="1100656"/>
            <a:ext cx="1116807" cy="1116807"/>
          </a:xfrm>
          <a:prstGeom prst="arc">
            <a:avLst>
              <a:gd name="adj1" fmla="val 1781178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6" name="円弧 125"/>
          <p:cNvSpPr/>
          <p:nvPr/>
        </p:nvSpPr>
        <p:spPr>
          <a:xfrm rot="8462200">
            <a:off x="7745794" y="2678770"/>
            <a:ext cx="1116807" cy="1116807"/>
          </a:xfrm>
          <a:prstGeom prst="arc">
            <a:avLst>
              <a:gd name="adj1" fmla="val 13817428"/>
              <a:gd name="adj2" fmla="val 3279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7" name="円弧 126"/>
          <p:cNvSpPr/>
          <p:nvPr/>
        </p:nvSpPr>
        <p:spPr>
          <a:xfrm rot="9156454">
            <a:off x="393878" y="1085194"/>
            <a:ext cx="915465" cy="30888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5" t="37305" r="21155" b="38057"/>
          <a:stretch/>
        </p:blipFill>
        <p:spPr>
          <a:xfrm rot="20728404">
            <a:off x="696185" y="325254"/>
            <a:ext cx="1016697" cy="436488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171951" y="2139951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math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 rot="20907043">
            <a:off x="-579289" y="3606905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English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-446390" y="5219253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science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91148" y="6093705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moral education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 rot="1760133">
            <a:off x="2407272" y="4599497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calligraphy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 rot="1038071">
            <a:off x="2451259" y="3223918"/>
            <a:ext cx="2377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latin typeface="HandwritingWeCan Medium" panose="020F0500000000000000" pitchFamily="34" charset="0"/>
              </a:rPr>
              <a:t>social studies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 rot="20543139">
            <a:off x="2990273" y="942968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music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 rot="1893470">
            <a:off x="4509396" y="1092518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Japanese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924519" y="3353079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math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 rot="20229024">
            <a:off x="5407375" y="4969803"/>
            <a:ext cx="1036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arts and crafts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 rot="21012283">
            <a:off x="5975080" y="6161080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home economics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 rot="406316">
            <a:off x="7240109" y="4468042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P.E.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231" y="1387878"/>
            <a:ext cx="1072606" cy="1072606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0087">
            <a:off x="299136" y="4120825"/>
            <a:ext cx="1171712" cy="117171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106" y="2261195"/>
            <a:ext cx="953397" cy="953397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79" y="2653246"/>
            <a:ext cx="1107573" cy="1107573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448" y="5117921"/>
            <a:ext cx="1080159" cy="1080159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891" y="3803175"/>
            <a:ext cx="736781" cy="736781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978" y="3941670"/>
            <a:ext cx="1185954" cy="1185954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422" y="1185610"/>
            <a:ext cx="1145543" cy="1145543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155" y="1463634"/>
            <a:ext cx="895289" cy="895289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598" y="5224148"/>
            <a:ext cx="1024744" cy="1024744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7221">
            <a:off x="3112740" y="3597452"/>
            <a:ext cx="1037509" cy="989092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565" y="2354858"/>
            <a:ext cx="1071795" cy="107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02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Calibri Light"/>
        <a:ea typeface="ＭＳ ゴシック"/>
        <a:cs typeface=""/>
      </a:majorFont>
      <a:minorFont>
        <a:latin typeface="Calibri"/>
        <a:ea typeface="ＭＳ 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2877388-1A8A-4FEF-9534-FC968C6BCD8D}" vid="{394FCA04-93FD-47C8-9312-526FAB4C77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2030</TotalTime>
  <Words>27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HandwritingWeCan Medium</vt:lpstr>
      <vt:lpstr>Kristen ITC</vt:lpstr>
      <vt:lpstr>Office テーマ</vt:lpstr>
      <vt:lpstr>PowerPoint プレゼンテーション</vt:lpstr>
    </vt:vector>
  </TitlesOfParts>
  <Company>川西市教育委員会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川西市教育委員会</dc:creator>
  <cp:lastModifiedBy>ラウシュ　メラニー</cp:lastModifiedBy>
  <cp:revision>17</cp:revision>
  <cp:lastPrinted>2021-06-02T06:54:32Z</cp:lastPrinted>
  <dcterms:created xsi:type="dcterms:W3CDTF">2021-03-07T23:35:27Z</dcterms:created>
  <dcterms:modified xsi:type="dcterms:W3CDTF">2024-01-25T06:23:31Z</dcterms:modified>
</cp:coreProperties>
</file>