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0" autoAdjust="0"/>
    <p:restoredTop sz="94660"/>
  </p:normalViewPr>
  <p:slideViewPr>
    <p:cSldViewPr snapToGrid="0">
      <p:cViewPr>
        <p:scale>
          <a:sx n="68" d="100"/>
          <a:sy n="68" d="100"/>
        </p:scale>
        <p:origin x="277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6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3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2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1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8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9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5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2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7001-46B5-420D-B08C-6604BA9BB99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3E0F-BEB7-4644-BA86-F7E4A2F3E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7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F05D17-FC78-4A91-980C-9BE511AE4492}"/>
              </a:ext>
            </a:extLst>
          </p:cNvPr>
          <p:cNvSpPr txBox="1"/>
          <p:nvPr/>
        </p:nvSpPr>
        <p:spPr>
          <a:xfrm>
            <a:off x="569843" y="11318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0A5BE5B-08E0-48F8-94B4-8268AF16A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766349"/>
              </p:ext>
            </p:extLst>
          </p:nvPr>
        </p:nvGraphicFramePr>
        <p:xfrm>
          <a:off x="465658" y="783447"/>
          <a:ext cx="5926683" cy="324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0110">
                  <a:extLst>
                    <a:ext uri="{9D8B030D-6E8A-4147-A177-3AD203B41FA5}">
                      <a16:colId xmlns:a16="http://schemas.microsoft.com/office/drawing/2014/main" val="4049093218"/>
                    </a:ext>
                  </a:extLst>
                </a:gridCol>
                <a:gridCol w="1141012">
                  <a:extLst>
                    <a:ext uri="{9D8B030D-6E8A-4147-A177-3AD203B41FA5}">
                      <a16:colId xmlns:a16="http://schemas.microsoft.com/office/drawing/2014/main" val="273513895"/>
                    </a:ext>
                  </a:extLst>
                </a:gridCol>
                <a:gridCol w="1975561">
                  <a:extLst>
                    <a:ext uri="{9D8B030D-6E8A-4147-A177-3AD203B41FA5}">
                      <a16:colId xmlns:a16="http://schemas.microsoft.com/office/drawing/2014/main" val="3292673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04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Contents</a:t>
                      </a:r>
                      <a:endParaRPr lang="en-US" b="1" u="sng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Original ideas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Length (many sentences)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9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0  1  2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746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Order</a:t>
                      </a:r>
                      <a:endParaRPr lang="en-US" b="1" u="sng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ja-JP" alt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名称、時期</a:t>
                      </a:r>
                      <a:r>
                        <a:rPr lang="en-US" altLang="ja-JP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</a:t>
                      </a:r>
                      <a:r>
                        <a:rPr lang="en-US" altLang="ja-JP" sz="105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(name, when)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ja-JP" alt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期限、由来 </a:t>
                      </a:r>
                      <a:r>
                        <a:rPr lang="en-US" altLang="ja-JP" sz="105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(origins, history)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ja-JP" alt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昔の風習 </a:t>
                      </a:r>
                      <a:r>
                        <a:rPr lang="en-US" altLang="ja-JP" sz="105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(old customs)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ja-JP" alt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現在との関連 </a:t>
                      </a:r>
                      <a:r>
                        <a:rPr lang="en-US" altLang="ja-JP" sz="105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(relationship with today)</a:t>
                      </a:r>
                      <a:endParaRPr lang="en-US" altLang="ja-JP" sz="11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9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0  1  2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087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There is a picture.</a:t>
                      </a:r>
                    </a:p>
                    <a:p>
                      <a:r>
                        <a:rPr lang="en-US" sz="1200" b="0" u="none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 drawing or photo is included.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0  1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69987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27DF4D9-568D-45FD-BA1F-59BFC774800A}"/>
              </a:ext>
            </a:extLst>
          </p:cNvPr>
          <p:cNvSpPr txBox="1"/>
          <p:nvPr/>
        </p:nvSpPr>
        <p:spPr>
          <a:xfrm>
            <a:off x="1088336" y="193932"/>
            <a:ext cx="493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volini" panose="03000502040302020204" pitchFamily="66" charset="0"/>
                <a:cs typeface="Cavolini" panose="03000502040302020204" pitchFamily="66" charset="0"/>
              </a:rPr>
              <a:t>Festival/Event Essay Evaluation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82211D5-FB5F-4AE1-9FE7-A68D7E58EF00}"/>
              </a:ext>
            </a:extLst>
          </p:cNvPr>
          <p:cNvCxnSpPr>
            <a:cxnSpLocks/>
          </p:cNvCxnSpPr>
          <p:nvPr/>
        </p:nvCxnSpPr>
        <p:spPr>
          <a:xfrm>
            <a:off x="0" y="4949312"/>
            <a:ext cx="9170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1C7B569-D35C-4D57-ACB8-DF067B8F62C8}"/>
              </a:ext>
            </a:extLst>
          </p:cNvPr>
          <p:cNvSpPr txBox="1"/>
          <p:nvPr/>
        </p:nvSpPr>
        <p:spPr>
          <a:xfrm>
            <a:off x="274320" y="4144569"/>
            <a:ext cx="6372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Name: ____________ Class: __-__ Number: ___  </a:t>
            </a:r>
            <a:r>
              <a:rPr lang="en-US" sz="6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Total: ___ / 5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F1DC8CD-D448-472D-A724-B2BDC871B8BA}"/>
              </a:ext>
            </a:extLst>
          </p:cNvPr>
          <p:cNvSpPr/>
          <p:nvPr/>
        </p:nvSpPr>
        <p:spPr>
          <a:xfrm>
            <a:off x="4229020" y="4119235"/>
            <a:ext cx="2279984" cy="5066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2D8F4E-4FA3-4021-82B3-65AB339FC611}"/>
              </a:ext>
            </a:extLst>
          </p:cNvPr>
          <p:cNvSpPr txBox="1"/>
          <p:nvPr/>
        </p:nvSpPr>
        <p:spPr>
          <a:xfrm>
            <a:off x="569843" y="62302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9" name="Table 5">
            <a:extLst>
              <a:ext uri="{FF2B5EF4-FFF2-40B4-BE49-F238E27FC236}">
                <a16:creationId xmlns:a16="http://schemas.microsoft.com/office/drawing/2014/main" id="{A7CB0AB6-19C9-4C25-9B4A-ABDCA5DAC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807540"/>
              </p:ext>
            </p:extLst>
          </p:nvPr>
        </p:nvGraphicFramePr>
        <p:xfrm>
          <a:off x="465658" y="5881906"/>
          <a:ext cx="5926683" cy="324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0110">
                  <a:extLst>
                    <a:ext uri="{9D8B030D-6E8A-4147-A177-3AD203B41FA5}">
                      <a16:colId xmlns:a16="http://schemas.microsoft.com/office/drawing/2014/main" val="4049093218"/>
                    </a:ext>
                  </a:extLst>
                </a:gridCol>
                <a:gridCol w="1141012">
                  <a:extLst>
                    <a:ext uri="{9D8B030D-6E8A-4147-A177-3AD203B41FA5}">
                      <a16:colId xmlns:a16="http://schemas.microsoft.com/office/drawing/2014/main" val="273513895"/>
                    </a:ext>
                  </a:extLst>
                </a:gridCol>
                <a:gridCol w="1975561">
                  <a:extLst>
                    <a:ext uri="{9D8B030D-6E8A-4147-A177-3AD203B41FA5}">
                      <a16:colId xmlns:a16="http://schemas.microsoft.com/office/drawing/2014/main" val="3292673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04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Contents</a:t>
                      </a:r>
                      <a:endParaRPr lang="en-US" b="1" u="sng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Original ideas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Length (many sentences)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9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0  1  2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746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Order</a:t>
                      </a:r>
                      <a:endParaRPr lang="en-US" b="1" u="sng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ja-JP" alt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名称、時期</a:t>
                      </a:r>
                      <a:r>
                        <a:rPr lang="en-US" altLang="ja-JP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</a:t>
                      </a:r>
                      <a:r>
                        <a:rPr lang="en-US" altLang="ja-JP" sz="105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(name, when)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ja-JP" alt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期限、由来 </a:t>
                      </a:r>
                      <a:r>
                        <a:rPr lang="en-US" altLang="ja-JP" sz="105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(origins, history)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ja-JP" alt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昔の風習 </a:t>
                      </a:r>
                      <a:r>
                        <a:rPr lang="en-US" altLang="ja-JP" sz="105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(old customs)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ja-JP" altLang="en-US" sz="1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現在との関連 </a:t>
                      </a:r>
                      <a:r>
                        <a:rPr lang="en-US" altLang="ja-JP" sz="105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(relationship with today)</a:t>
                      </a:r>
                      <a:endParaRPr lang="en-US" altLang="ja-JP" sz="11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9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0  1  2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087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There is a picture.</a:t>
                      </a:r>
                    </a:p>
                    <a:p>
                      <a:r>
                        <a:rPr lang="en-US" sz="1200" b="0" u="none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A drawing or photo is included.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0  1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  <a:p>
                      <a:endParaRPr lang="en-US" sz="1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69987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15B1E01-8478-46BB-8F74-6CB4F4A3CC6F}"/>
              </a:ext>
            </a:extLst>
          </p:cNvPr>
          <p:cNvSpPr txBox="1"/>
          <p:nvPr/>
        </p:nvSpPr>
        <p:spPr>
          <a:xfrm>
            <a:off x="1088336" y="5292391"/>
            <a:ext cx="493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volini" panose="03000502040302020204" pitchFamily="66" charset="0"/>
                <a:cs typeface="Cavolini" panose="03000502040302020204" pitchFamily="66" charset="0"/>
              </a:rPr>
              <a:t>Festival/Event Essay Evaluation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723851-8A2E-4393-B43C-3ACAE0ABA77E}"/>
              </a:ext>
            </a:extLst>
          </p:cNvPr>
          <p:cNvSpPr txBox="1"/>
          <p:nvPr/>
        </p:nvSpPr>
        <p:spPr>
          <a:xfrm>
            <a:off x="274320" y="9243028"/>
            <a:ext cx="6372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volini" panose="03000502040302020204" pitchFamily="66" charset="0"/>
                <a:cs typeface="Cavolini" panose="03000502040302020204" pitchFamily="66" charset="0"/>
              </a:rPr>
              <a:t>Name: ____________ Class: __-__ Number: ___  </a:t>
            </a:r>
            <a:r>
              <a:rPr lang="en-US" sz="6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sz="2400" dirty="0">
                <a:latin typeface="Cavolini" panose="03000502040302020204" pitchFamily="66" charset="0"/>
                <a:cs typeface="Cavolini" panose="03000502040302020204" pitchFamily="66" charset="0"/>
              </a:rPr>
              <a:t>Total: ___ / 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59C07FE-D18F-4ECC-8B9A-F968908A7851}"/>
              </a:ext>
            </a:extLst>
          </p:cNvPr>
          <p:cNvSpPr/>
          <p:nvPr/>
        </p:nvSpPr>
        <p:spPr>
          <a:xfrm>
            <a:off x="4229020" y="9217694"/>
            <a:ext cx="2279984" cy="50661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7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166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Deventer Rebecca</dc:creator>
  <cp:lastModifiedBy>van Deventer Rebecca</cp:lastModifiedBy>
  <cp:revision>8</cp:revision>
  <cp:lastPrinted>2020-09-25T05:39:18Z</cp:lastPrinted>
  <dcterms:created xsi:type="dcterms:W3CDTF">2020-06-01T01:18:13Z</dcterms:created>
  <dcterms:modified xsi:type="dcterms:W3CDTF">2020-11-12T03:20:07Z</dcterms:modified>
</cp:coreProperties>
</file>