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90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74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58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92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32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0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50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5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37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74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69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30F36-F657-43A6-B76F-B08C91B866E3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084B-6FB6-435B-96D8-8F8838FF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80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31BF831-5E10-47E8-8C5B-30885A25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661" y="631280"/>
            <a:ext cx="467467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andwritingWeCan Light" panose="020F03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Greetings Bingo!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38A0A44-90F7-45EF-AEF7-EBE9D6270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95167"/>
              </p:ext>
            </p:extLst>
          </p:nvPr>
        </p:nvGraphicFramePr>
        <p:xfrm>
          <a:off x="592281" y="1939636"/>
          <a:ext cx="5673438" cy="5264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146">
                  <a:extLst>
                    <a:ext uri="{9D8B030D-6E8A-4147-A177-3AD203B41FA5}">
                      <a16:colId xmlns:a16="http://schemas.microsoft.com/office/drawing/2014/main" val="2953109853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1391297643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1986130346"/>
                    </a:ext>
                  </a:extLst>
                </a:gridCol>
              </a:tblGrid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825113"/>
                  </a:ext>
                </a:extLst>
              </a:tr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983968"/>
                  </a:ext>
                </a:extLst>
              </a:tr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52881"/>
                  </a:ext>
                </a:extLst>
              </a:tr>
            </a:tbl>
          </a:graphicData>
        </a:graphic>
      </p:graphicFrame>
      <p:pic>
        <p:nvPicPr>
          <p:cNvPr id="7" name="Picture 2" descr="Finland Flag Image – Free Download – Flags Web">
            <a:extLst>
              <a:ext uri="{FF2B5EF4-FFF2-40B4-BE49-F238E27FC236}">
                <a16:creationId xmlns:a16="http://schemas.microsoft.com/office/drawing/2014/main" id="{DD487608-D22D-4085-809C-70F8CEF5E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841" y="5781032"/>
            <a:ext cx="1715214" cy="10483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Flag of China | Britannica">
            <a:extLst>
              <a:ext uri="{FF2B5EF4-FFF2-40B4-BE49-F238E27FC236}">
                <a16:creationId xmlns:a16="http://schemas.microsoft.com/office/drawing/2014/main" id="{494B6C5B-C086-4669-B25D-2EBC99787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728" y="4002599"/>
            <a:ext cx="1706067" cy="11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elcome to pckit1615!">
            <a:extLst>
              <a:ext uri="{FF2B5EF4-FFF2-40B4-BE49-F238E27FC236}">
                <a16:creationId xmlns:a16="http://schemas.microsoft.com/office/drawing/2014/main" id="{D8614399-4A42-4444-AE27-F15E7F61B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802" y="5753755"/>
            <a:ext cx="1708993" cy="107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 ">
            <a:extLst>
              <a:ext uri="{FF2B5EF4-FFF2-40B4-BE49-F238E27FC236}">
                <a16:creationId xmlns:a16="http://schemas.microsoft.com/office/drawing/2014/main" id="{E466F0A5-C9C5-4B9A-A024-EE9EDB2B5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728" y="2231450"/>
            <a:ext cx="1656110" cy="115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61B00F88-F1EB-4AF6-808B-27F12E8F4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98" y="2285999"/>
            <a:ext cx="1656112" cy="110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D5EBFB0F-78F6-41E2-9595-9AF24DE4E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945" y="2258725"/>
            <a:ext cx="1656110" cy="110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218BCE0E-A527-417F-92BF-20F9153ED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4" y="3999861"/>
            <a:ext cx="1572279" cy="10483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4" descr="Australia Flag Images - Free Download on Freepik">
            <a:extLst>
              <a:ext uri="{FF2B5EF4-FFF2-40B4-BE49-F238E27FC236}">
                <a16:creationId xmlns:a16="http://schemas.microsoft.com/office/drawing/2014/main" id="{44331ED7-EBB0-4528-869A-C4D7C2877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704" y="5484699"/>
            <a:ext cx="1030213" cy="59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CE68E1E-3DCA-45F4-9408-8A0AEC488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93" y="5976608"/>
            <a:ext cx="1030212" cy="5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lag of the United Kingdom">
            <a:extLst>
              <a:ext uri="{FF2B5EF4-FFF2-40B4-BE49-F238E27FC236}">
                <a16:creationId xmlns:a16="http://schemas.microsoft.com/office/drawing/2014/main" id="{28DDD2E6-7C5E-4D73-A1C0-D896AA2A3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4" y="6553883"/>
            <a:ext cx="989715" cy="5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A8FBD05-E0B7-4795-B446-1D9E10901A45}"/>
              </a:ext>
            </a:extLst>
          </p:cNvPr>
          <p:cNvSpPr txBox="1"/>
          <p:nvPr/>
        </p:nvSpPr>
        <p:spPr>
          <a:xfrm>
            <a:off x="2473709" y="4233605"/>
            <a:ext cx="209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MitsuEHandwriting R" panose="020F0400000000000000" pitchFamily="34" charset="0"/>
              </a:rPr>
              <a:t>FREE!</a:t>
            </a:r>
            <a:endParaRPr kumimoji="1" lang="ja-JP" altLang="en-US" sz="4400" dirty="0">
              <a:latin typeface="MitsuEHandwriting R" panose="020F0400000000000000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B4C28C-B117-4BD9-B2AC-EF594434E700}"/>
              </a:ext>
            </a:extLst>
          </p:cNvPr>
          <p:cNvSpPr txBox="1"/>
          <p:nvPr/>
        </p:nvSpPr>
        <p:spPr>
          <a:xfrm>
            <a:off x="0" y="8335055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itsuEHandwriting R" panose="020F0400000000000000" pitchFamily="34" charset="0"/>
              </a:rPr>
              <a:t>なまえ：</a:t>
            </a:r>
            <a:r>
              <a:rPr kumimoji="1" lang="en-US" altLang="ja-JP" sz="2800" dirty="0">
                <a:latin typeface="MitsuEHandwriting R" panose="020F0400000000000000" pitchFamily="34" charset="0"/>
              </a:rPr>
              <a:t>______________</a:t>
            </a:r>
            <a:r>
              <a:rPr kumimoji="1" lang="ja-JP" altLang="en-US" sz="2800" dirty="0">
                <a:latin typeface="MitsuEHandwriting R" panose="020F0400000000000000" pitchFamily="34" charset="0"/>
              </a:rPr>
              <a:t>　　　</a:t>
            </a:r>
            <a:r>
              <a:rPr kumimoji="1" lang="ja-JP" altLang="en-US" dirty="0">
                <a:latin typeface="MitsuEHandwriting R" panose="020F0400000000000000" pitchFamily="34" charset="0"/>
              </a:rPr>
              <a:t>くみ</a:t>
            </a:r>
            <a:r>
              <a:rPr kumimoji="1" lang="en-US" altLang="ja-JP" dirty="0">
                <a:latin typeface="MitsuEHandwriting R" panose="020F0400000000000000" pitchFamily="34" charset="0"/>
              </a:rPr>
              <a:t>:</a:t>
            </a:r>
            <a:r>
              <a:rPr kumimoji="1" lang="ja-JP" altLang="en-US" sz="2800" dirty="0">
                <a:latin typeface="MitsuEHandwriting R" panose="020F0400000000000000" pitchFamily="34" charset="0"/>
              </a:rPr>
              <a:t>＿＿</a:t>
            </a:r>
          </a:p>
        </p:txBody>
      </p:sp>
    </p:spTree>
    <p:extLst>
      <p:ext uri="{BB962C8B-B14F-4D97-AF65-F5344CB8AC3E}">
        <p14:creationId xmlns:p14="http://schemas.microsoft.com/office/powerpoint/2010/main" val="72752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31BF831-5E10-47E8-8C5B-30885A25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661" y="631280"/>
            <a:ext cx="467467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andwritingWeCan Light" panose="020F03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Greetings Bingo!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38A0A44-90F7-45EF-AEF7-EBE9D62709C2}"/>
              </a:ext>
            </a:extLst>
          </p:cNvPr>
          <p:cNvGraphicFramePr>
            <a:graphicFrameLocks noGrp="1"/>
          </p:cNvGraphicFramePr>
          <p:nvPr/>
        </p:nvGraphicFramePr>
        <p:xfrm>
          <a:off x="592281" y="1939636"/>
          <a:ext cx="5673438" cy="5264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146">
                  <a:extLst>
                    <a:ext uri="{9D8B030D-6E8A-4147-A177-3AD203B41FA5}">
                      <a16:colId xmlns:a16="http://schemas.microsoft.com/office/drawing/2014/main" val="2953109853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1391297643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1986130346"/>
                    </a:ext>
                  </a:extLst>
                </a:gridCol>
              </a:tblGrid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825113"/>
                  </a:ext>
                </a:extLst>
              </a:tr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983968"/>
                  </a:ext>
                </a:extLst>
              </a:tr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52881"/>
                  </a:ext>
                </a:extLst>
              </a:tr>
            </a:tbl>
          </a:graphicData>
        </a:graphic>
      </p:graphicFrame>
      <p:pic>
        <p:nvPicPr>
          <p:cNvPr id="7" name="Picture 2" descr="Finland Flag Image – Free Download – Flags Web">
            <a:extLst>
              <a:ext uri="{FF2B5EF4-FFF2-40B4-BE49-F238E27FC236}">
                <a16:creationId xmlns:a16="http://schemas.microsoft.com/office/drawing/2014/main" id="{DD487608-D22D-4085-809C-70F8CEF5E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98" y="5768130"/>
            <a:ext cx="1715214" cy="10483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Flag of China | Britannica">
            <a:extLst>
              <a:ext uri="{FF2B5EF4-FFF2-40B4-BE49-F238E27FC236}">
                <a16:creationId xmlns:a16="http://schemas.microsoft.com/office/drawing/2014/main" id="{494B6C5B-C086-4669-B25D-2EBC99787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66" y="2158125"/>
            <a:ext cx="1706067" cy="11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elcome to pckit1615!">
            <a:extLst>
              <a:ext uri="{FF2B5EF4-FFF2-40B4-BE49-F238E27FC236}">
                <a16:creationId xmlns:a16="http://schemas.microsoft.com/office/drawing/2014/main" id="{D8614399-4A42-4444-AE27-F15E7F61B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749" y="5754491"/>
            <a:ext cx="1708993" cy="107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 ">
            <a:extLst>
              <a:ext uri="{FF2B5EF4-FFF2-40B4-BE49-F238E27FC236}">
                <a16:creationId xmlns:a16="http://schemas.microsoft.com/office/drawing/2014/main" id="{E466F0A5-C9C5-4B9A-A024-EE9EDB2B5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50" y="2139076"/>
            <a:ext cx="1656110" cy="115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61B00F88-F1EB-4AF6-808B-27F12E8F4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47" y="4002298"/>
            <a:ext cx="1656112" cy="110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D5EBFB0F-78F6-41E2-9595-9AF24DE4E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91" y="2193626"/>
            <a:ext cx="1656110" cy="110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218BCE0E-A527-417F-92BF-20F9153ED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91" y="5768130"/>
            <a:ext cx="1572279" cy="10483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4" descr="Australia Flag Images - Free Download on Freepik">
            <a:extLst>
              <a:ext uri="{FF2B5EF4-FFF2-40B4-BE49-F238E27FC236}">
                <a16:creationId xmlns:a16="http://schemas.microsoft.com/office/drawing/2014/main" id="{44331ED7-EBB0-4528-869A-C4D7C2877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36" y="3741696"/>
            <a:ext cx="1030213" cy="59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CE68E1E-3DCA-45F4-9408-8A0AEC488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25" y="4233605"/>
            <a:ext cx="1030212" cy="5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lag of the United Kingdom">
            <a:extLst>
              <a:ext uri="{FF2B5EF4-FFF2-40B4-BE49-F238E27FC236}">
                <a16:creationId xmlns:a16="http://schemas.microsoft.com/office/drawing/2014/main" id="{28DDD2E6-7C5E-4D73-A1C0-D896AA2A3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46" y="4810880"/>
            <a:ext cx="989715" cy="5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A8FBD05-E0B7-4795-B446-1D9E10901A45}"/>
              </a:ext>
            </a:extLst>
          </p:cNvPr>
          <p:cNvSpPr txBox="1"/>
          <p:nvPr/>
        </p:nvSpPr>
        <p:spPr>
          <a:xfrm>
            <a:off x="2473709" y="4233605"/>
            <a:ext cx="209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MitsuEHandwriting R" panose="020F0400000000000000" pitchFamily="34" charset="0"/>
              </a:rPr>
              <a:t>FREE!</a:t>
            </a:r>
            <a:endParaRPr kumimoji="1" lang="ja-JP" altLang="en-US" sz="4400" dirty="0">
              <a:latin typeface="MitsuEHandwriting R" panose="020F0400000000000000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0F2F85-0C1F-41F3-9DCF-1CA9423835FD}"/>
              </a:ext>
            </a:extLst>
          </p:cNvPr>
          <p:cNvSpPr txBox="1"/>
          <p:nvPr/>
        </p:nvSpPr>
        <p:spPr>
          <a:xfrm>
            <a:off x="0" y="8335055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itsuEHandwriting R" panose="020F0400000000000000" pitchFamily="34" charset="0"/>
              </a:rPr>
              <a:t>なまえ：</a:t>
            </a:r>
            <a:r>
              <a:rPr kumimoji="1" lang="en-US" altLang="ja-JP" sz="2800" dirty="0">
                <a:latin typeface="MitsuEHandwriting R" panose="020F0400000000000000" pitchFamily="34" charset="0"/>
              </a:rPr>
              <a:t>______________</a:t>
            </a:r>
            <a:r>
              <a:rPr kumimoji="1" lang="ja-JP" altLang="en-US" sz="2800" dirty="0">
                <a:latin typeface="MitsuEHandwriting R" panose="020F0400000000000000" pitchFamily="34" charset="0"/>
              </a:rPr>
              <a:t>　　　</a:t>
            </a:r>
            <a:r>
              <a:rPr kumimoji="1" lang="ja-JP" altLang="en-US" dirty="0">
                <a:latin typeface="MitsuEHandwriting R" panose="020F0400000000000000" pitchFamily="34" charset="0"/>
              </a:rPr>
              <a:t>くみ</a:t>
            </a:r>
            <a:r>
              <a:rPr kumimoji="1" lang="en-US" altLang="ja-JP" dirty="0">
                <a:latin typeface="MitsuEHandwriting R" panose="020F0400000000000000" pitchFamily="34" charset="0"/>
              </a:rPr>
              <a:t>:</a:t>
            </a:r>
            <a:r>
              <a:rPr kumimoji="1" lang="ja-JP" altLang="en-US" sz="2800" dirty="0">
                <a:latin typeface="MitsuEHandwriting R" panose="020F0400000000000000" pitchFamily="34" charset="0"/>
              </a:rPr>
              <a:t>＿＿</a:t>
            </a:r>
          </a:p>
        </p:txBody>
      </p:sp>
    </p:spTree>
    <p:extLst>
      <p:ext uri="{BB962C8B-B14F-4D97-AF65-F5344CB8AC3E}">
        <p14:creationId xmlns:p14="http://schemas.microsoft.com/office/powerpoint/2010/main" val="228425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31BF831-5E10-47E8-8C5B-30885A25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661" y="631280"/>
            <a:ext cx="467467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andwritingWeCan Light" panose="020F0300000000000000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Greetings Bingo!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38A0A44-90F7-45EF-AEF7-EBE9D62709C2}"/>
              </a:ext>
            </a:extLst>
          </p:cNvPr>
          <p:cNvGraphicFramePr>
            <a:graphicFrameLocks noGrp="1"/>
          </p:cNvGraphicFramePr>
          <p:nvPr/>
        </p:nvGraphicFramePr>
        <p:xfrm>
          <a:off x="592281" y="1939636"/>
          <a:ext cx="5673438" cy="5264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146">
                  <a:extLst>
                    <a:ext uri="{9D8B030D-6E8A-4147-A177-3AD203B41FA5}">
                      <a16:colId xmlns:a16="http://schemas.microsoft.com/office/drawing/2014/main" val="2953109853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1391297643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1986130346"/>
                    </a:ext>
                  </a:extLst>
                </a:gridCol>
              </a:tblGrid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825113"/>
                  </a:ext>
                </a:extLst>
              </a:tr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983968"/>
                  </a:ext>
                </a:extLst>
              </a:tr>
              <a:tr h="175490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52881"/>
                  </a:ext>
                </a:extLst>
              </a:tr>
            </a:tbl>
          </a:graphicData>
        </a:graphic>
      </p:graphicFrame>
      <p:pic>
        <p:nvPicPr>
          <p:cNvPr id="7" name="Picture 2" descr="Finland Flag Image – Free Download – Flags Web">
            <a:extLst>
              <a:ext uri="{FF2B5EF4-FFF2-40B4-BE49-F238E27FC236}">
                <a16:creationId xmlns:a16="http://schemas.microsoft.com/office/drawing/2014/main" id="{DD487608-D22D-4085-809C-70F8CEF5E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56" y="5690528"/>
            <a:ext cx="1715214" cy="10483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Flag of China | Britannica">
            <a:extLst>
              <a:ext uri="{FF2B5EF4-FFF2-40B4-BE49-F238E27FC236}">
                <a16:creationId xmlns:a16="http://schemas.microsoft.com/office/drawing/2014/main" id="{494B6C5B-C086-4669-B25D-2EBC99787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98" y="2199191"/>
            <a:ext cx="1706067" cy="11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Welcome to pckit1615!">
            <a:extLst>
              <a:ext uri="{FF2B5EF4-FFF2-40B4-BE49-F238E27FC236}">
                <a16:creationId xmlns:a16="http://schemas.microsoft.com/office/drawing/2014/main" id="{D8614399-4A42-4444-AE27-F15E7F61B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3" y="3995940"/>
            <a:ext cx="1708993" cy="107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 ">
            <a:extLst>
              <a:ext uri="{FF2B5EF4-FFF2-40B4-BE49-F238E27FC236}">
                <a16:creationId xmlns:a16="http://schemas.microsoft.com/office/drawing/2014/main" id="{E466F0A5-C9C5-4B9A-A024-EE9EDB2B5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96" y="5700477"/>
            <a:ext cx="1656110" cy="115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61B00F88-F1EB-4AF6-808B-27F12E8F4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56" y="3847741"/>
            <a:ext cx="1656112" cy="110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D5EBFB0F-78F6-41E2-9595-9AF24DE4E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7" y="5774455"/>
            <a:ext cx="1656110" cy="110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218BCE0E-A527-417F-92BF-20F9153ED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7" y="2244703"/>
            <a:ext cx="1572279" cy="10483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4" descr="Australia Flag Images - Free Download on Freepik">
            <a:extLst>
              <a:ext uri="{FF2B5EF4-FFF2-40B4-BE49-F238E27FC236}">
                <a16:creationId xmlns:a16="http://schemas.microsoft.com/office/drawing/2014/main" id="{44331ED7-EBB0-4528-869A-C4D7C2877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39" y="1984124"/>
            <a:ext cx="1030213" cy="59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CE68E1E-3DCA-45F4-9408-8A0AEC488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28" y="2476033"/>
            <a:ext cx="1030212" cy="5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lag of the United Kingdom">
            <a:extLst>
              <a:ext uri="{FF2B5EF4-FFF2-40B4-BE49-F238E27FC236}">
                <a16:creationId xmlns:a16="http://schemas.microsoft.com/office/drawing/2014/main" id="{28DDD2E6-7C5E-4D73-A1C0-D896AA2A3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749" y="3053308"/>
            <a:ext cx="989715" cy="56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A8FBD05-E0B7-4795-B446-1D9E10901A45}"/>
              </a:ext>
            </a:extLst>
          </p:cNvPr>
          <p:cNvSpPr txBox="1"/>
          <p:nvPr/>
        </p:nvSpPr>
        <p:spPr>
          <a:xfrm>
            <a:off x="2473709" y="4233605"/>
            <a:ext cx="209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MitsuEHandwriting R" panose="020F0400000000000000" pitchFamily="34" charset="0"/>
              </a:rPr>
              <a:t>FREE!</a:t>
            </a:r>
            <a:endParaRPr kumimoji="1" lang="ja-JP" altLang="en-US" sz="4400" dirty="0">
              <a:latin typeface="MitsuEHandwriting R" panose="020F0400000000000000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0F2F85-0C1F-41F3-9DCF-1CA9423835FD}"/>
              </a:ext>
            </a:extLst>
          </p:cNvPr>
          <p:cNvSpPr txBox="1"/>
          <p:nvPr/>
        </p:nvSpPr>
        <p:spPr>
          <a:xfrm>
            <a:off x="0" y="8335055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itsuEHandwriting R" panose="020F0400000000000000" pitchFamily="34" charset="0"/>
              </a:rPr>
              <a:t>なまえ：</a:t>
            </a:r>
            <a:r>
              <a:rPr kumimoji="1" lang="en-US" altLang="ja-JP" sz="2800" dirty="0">
                <a:latin typeface="MitsuEHandwriting R" panose="020F0400000000000000" pitchFamily="34" charset="0"/>
              </a:rPr>
              <a:t>______________</a:t>
            </a:r>
            <a:r>
              <a:rPr kumimoji="1" lang="ja-JP" altLang="en-US" sz="2800" dirty="0">
                <a:latin typeface="MitsuEHandwriting R" panose="020F0400000000000000" pitchFamily="34" charset="0"/>
              </a:rPr>
              <a:t>　　　</a:t>
            </a:r>
            <a:r>
              <a:rPr kumimoji="1" lang="ja-JP" altLang="en-US" dirty="0">
                <a:latin typeface="MitsuEHandwriting R" panose="020F0400000000000000" pitchFamily="34" charset="0"/>
              </a:rPr>
              <a:t>くみ</a:t>
            </a:r>
            <a:r>
              <a:rPr kumimoji="1" lang="en-US" altLang="ja-JP" dirty="0">
                <a:latin typeface="MitsuEHandwriting R" panose="020F0400000000000000" pitchFamily="34" charset="0"/>
              </a:rPr>
              <a:t>:</a:t>
            </a:r>
            <a:r>
              <a:rPr kumimoji="1" lang="ja-JP" altLang="en-US" sz="2800" dirty="0">
                <a:latin typeface="MitsuEHandwriting R" panose="020F0400000000000000" pitchFamily="34" charset="0"/>
              </a:rPr>
              <a:t>＿＿</a:t>
            </a:r>
          </a:p>
        </p:txBody>
      </p:sp>
    </p:spTree>
    <p:extLst>
      <p:ext uri="{BB962C8B-B14F-4D97-AF65-F5344CB8AC3E}">
        <p14:creationId xmlns:p14="http://schemas.microsoft.com/office/powerpoint/2010/main" val="37372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ac371ab-dd75-4b2d-b317-a4b0a00e46c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C8CA5384505E4E8F04705A95CD4A21" ma:contentTypeVersion="6" ma:contentTypeDescription="新しいドキュメントを作成します。" ma:contentTypeScope="" ma:versionID="701c2c388119800ca258c8baa5be6944">
  <xsd:schema xmlns:xsd="http://www.w3.org/2001/XMLSchema" xmlns:xs="http://www.w3.org/2001/XMLSchema" xmlns:p="http://schemas.microsoft.com/office/2006/metadata/properties" xmlns:ns3="4ac371ab-dd75-4b2d-b317-a4b0a00e46ca" targetNamespace="http://schemas.microsoft.com/office/2006/metadata/properties" ma:root="true" ma:fieldsID="8c8b9008572b749ccf6d13a067fcf2ba" ns3:_="">
    <xsd:import namespace="4ac371ab-dd75-4b2d-b317-a4b0a00e46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371ab-dd75-4b2d-b317-a4b0a00e4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A8DB7E-21F4-4E01-AD9A-473ABA3F9DD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4ac371ab-dd75-4b2d-b317-a4b0a00e46c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49B6D2-0968-49DD-B595-4724C146BC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407275-838D-4E9A-A847-693823F74D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c371ab-dd75-4b2d-b317-a4b0a00e4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33</Words>
  <Application>Microsoft Office PowerPoint</Application>
  <PresentationFormat>画面に合わせる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HandwritingWeCan Light</vt:lpstr>
      <vt:lpstr>MitsuEHandwriting R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福池小(福池小学校)</dc:creator>
  <cp:lastModifiedBy>ＡＬＴ　福池小(福池小学校)</cp:lastModifiedBy>
  <cp:revision>1</cp:revision>
  <dcterms:created xsi:type="dcterms:W3CDTF">2023-04-12T03:40:51Z</dcterms:created>
  <dcterms:modified xsi:type="dcterms:W3CDTF">2023-04-27T04:13:28Z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0x01010052C8CA5384505E4E8F04705A95CD4A21</vt:lpwstr>
  </property>
</Properties>
</file>