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3D6D-0C83-4E43-BE27-0E8F08ACD1D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EE9E-62C9-4D8F-ABF2-E9FE57FE9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37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3D6D-0C83-4E43-BE27-0E8F08ACD1D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EE9E-62C9-4D8F-ABF2-E9FE57FE9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04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3D6D-0C83-4E43-BE27-0E8F08ACD1D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EE9E-62C9-4D8F-ABF2-E9FE57FE9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40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3D6D-0C83-4E43-BE27-0E8F08ACD1D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EE9E-62C9-4D8F-ABF2-E9FE57FE9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6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3D6D-0C83-4E43-BE27-0E8F08ACD1D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EE9E-62C9-4D8F-ABF2-E9FE57FE9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19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3D6D-0C83-4E43-BE27-0E8F08ACD1D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EE9E-62C9-4D8F-ABF2-E9FE57FE9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36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3D6D-0C83-4E43-BE27-0E8F08ACD1D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EE9E-62C9-4D8F-ABF2-E9FE57FE9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55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3D6D-0C83-4E43-BE27-0E8F08ACD1D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EE9E-62C9-4D8F-ABF2-E9FE57FE9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443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3D6D-0C83-4E43-BE27-0E8F08ACD1D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EE9E-62C9-4D8F-ABF2-E9FE57FE9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449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3D6D-0C83-4E43-BE27-0E8F08ACD1D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EE9E-62C9-4D8F-ABF2-E9FE57FE9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06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3D6D-0C83-4E43-BE27-0E8F08ACD1D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EE9E-62C9-4D8F-ABF2-E9FE57FE9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19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F3D6D-0C83-4E43-BE27-0E8F08ACD1D6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EE9E-62C9-4D8F-ABF2-E9FE57FE9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55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正方形/長方形 4"/>
          <p:cNvSpPr/>
          <p:nvPr/>
        </p:nvSpPr>
        <p:spPr>
          <a:xfrm>
            <a:off x="2070451" y="2339515"/>
            <a:ext cx="7280275" cy="2123658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1" lang="en-US" altLang="ja-JP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Guess</a:t>
            </a:r>
            <a:r>
              <a:rPr kumimoji="1" lang="ja-JP" altLang="en-US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kumimoji="1" lang="en-US" altLang="ja-JP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the Alphabet!</a:t>
            </a:r>
            <a:endParaRPr lang="ja-JP" altLang="en-US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1026" name="Picture 2" descr="ã¢ã«ãã¡ãããã®ã­ã£ã©ã¯ã¿ã¼ãBANANA ã® Bã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10922">
            <a:off x="1073149" y="1807643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ã¢ã«ãã¡ãããã®ã­ã£ã©ã¯ã¿ã¼ãUMBRELLA ã® Uã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64168">
            <a:off x="6071390" y="561037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ã¢ã«ãã¡ãããã®ã­ã£ã©ã¯ã¿ã¼ãVIOLIN ã® Vã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0777">
            <a:off x="1073150" y="440561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ã¢ã«ãã¡ãããã®ã­ã£ã©ã¯ã¿ã¼ãWATERMELON ã® Wã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34116">
            <a:off x="3109315" y="238359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ã¢ã«ãã¡ãããã®ã­ã£ã©ã¯ã¿ã¼ãNECKTIE ã® Nã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4765">
            <a:off x="3715105" y="5074145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ã¢ã«ãã¡ãããã®ã­ã£ã©ã¯ã¿ã¼ãFLOWER ã® Fã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62050">
            <a:off x="7153244" y="501083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ã¢ã«ãã¡ãããã®ã­ã£ã©ã¯ã¿ã¼ãHAIR ã® Hã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4239">
            <a:off x="8660072" y="785035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ã¢ã«ãã¡ãããã®ã­ã£ã©ã¯ã¿ã¼ãKING ã® Kã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1437">
            <a:off x="9391392" y="3431352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181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C9A218-8D52-E942-9C22-97083218BC38}"/>
              </a:ext>
            </a:extLst>
          </p:cNvPr>
          <p:cNvSpPr txBox="1"/>
          <p:nvPr/>
        </p:nvSpPr>
        <p:spPr>
          <a:xfrm>
            <a:off x="4948743" y="746530"/>
            <a:ext cx="246574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4BBC74-1969-5F45-9E18-B6BD921CF2B1}"/>
              </a:ext>
            </a:extLst>
          </p:cNvPr>
          <p:cNvSpPr txBox="1"/>
          <p:nvPr/>
        </p:nvSpPr>
        <p:spPr>
          <a:xfrm>
            <a:off x="5424034" y="746529"/>
            <a:ext cx="151515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522976-2306-5947-972E-6F5DDD184610}"/>
              </a:ext>
            </a:extLst>
          </p:cNvPr>
          <p:cNvSpPr txBox="1"/>
          <p:nvPr/>
        </p:nvSpPr>
        <p:spPr>
          <a:xfrm>
            <a:off x="4857950" y="746528"/>
            <a:ext cx="164019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V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A06ADC-B79A-9C4D-93F1-E0711C5AACD7}"/>
              </a:ext>
            </a:extLst>
          </p:cNvPr>
          <p:cNvSpPr txBox="1"/>
          <p:nvPr/>
        </p:nvSpPr>
        <p:spPr>
          <a:xfrm>
            <a:off x="4948743" y="764572"/>
            <a:ext cx="237757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0ADD62-A80A-F945-B54A-0CC79E5EF3FD}"/>
              </a:ext>
            </a:extLst>
          </p:cNvPr>
          <p:cNvSpPr txBox="1"/>
          <p:nvPr/>
        </p:nvSpPr>
        <p:spPr>
          <a:xfrm>
            <a:off x="5347089" y="746528"/>
            <a:ext cx="166904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A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CAF3EB8-CBF8-40B9-903E-F58323B8785E}"/>
              </a:ext>
            </a:extLst>
          </p:cNvPr>
          <p:cNvSpPr/>
          <p:nvPr/>
        </p:nvSpPr>
        <p:spPr>
          <a:xfrm>
            <a:off x="1213745" y="302907"/>
            <a:ext cx="9935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9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. What Alphabets are there?</a:t>
            </a:r>
          </a:p>
        </p:txBody>
      </p:sp>
    </p:spTree>
    <p:extLst>
      <p:ext uri="{BB962C8B-B14F-4D97-AF65-F5344CB8AC3E}">
        <p14:creationId xmlns:p14="http://schemas.microsoft.com/office/powerpoint/2010/main" val="330417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-0.17748 -4.81481E-6 C -0.25678 -4.81481E-6 -0.35521 0.08635 -0.35521 0.15695 L -0.35521 0.31389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60" y="15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2.59259E-6 L 0.05963 -2.59259E-6 C 0.08632 -2.59259E-6 0.11953 0.11505 0.11953 0.20926 L 0.11953 0.41852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77" y="20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81481E-6 L -0.06289 -4.81481E-6 C -0.09101 -4.81481E-6 -0.12578 0.11227 -0.12578 0.20417 L -0.12578 0.40834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89" y="2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81481E-6 L 0.17357 -4.81481E-6 C 0.2513 -4.81481E-6 0.34714 0.08843 0.34714 0.16065 L 0.34714 0.3213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57" y="16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C9A218-8D52-E942-9C22-97083218BC38}"/>
              </a:ext>
            </a:extLst>
          </p:cNvPr>
          <p:cNvSpPr txBox="1"/>
          <p:nvPr/>
        </p:nvSpPr>
        <p:spPr>
          <a:xfrm>
            <a:off x="4948743" y="746530"/>
            <a:ext cx="183095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4BBC74-1969-5F45-9E18-B6BD921CF2B1}"/>
              </a:ext>
            </a:extLst>
          </p:cNvPr>
          <p:cNvSpPr txBox="1"/>
          <p:nvPr/>
        </p:nvSpPr>
        <p:spPr>
          <a:xfrm>
            <a:off x="4923094" y="746528"/>
            <a:ext cx="180209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522976-2306-5947-972E-6F5DDD184610}"/>
              </a:ext>
            </a:extLst>
          </p:cNvPr>
          <p:cNvSpPr txBox="1"/>
          <p:nvPr/>
        </p:nvSpPr>
        <p:spPr>
          <a:xfrm>
            <a:off x="4923094" y="746529"/>
            <a:ext cx="155202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A06ADC-B79A-9C4D-93F1-E0711C5AACD7}"/>
              </a:ext>
            </a:extLst>
          </p:cNvPr>
          <p:cNvSpPr txBox="1"/>
          <p:nvPr/>
        </p:nvSpPr>
        <p:spPr>
          <a:xfrm>
            <a:off x="4948743" y="746527"/>
            <a:ext cx="191110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Q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0ADD62-A80A-F945-B54A-0CC79E5EF3FD}"/>
              </a:ext>
            </a:extLst>
          </p:cNvPr>
          <p:cNvSpPr txBox="1"/>
          <p:nvPr/>
        </p:nvSpPr>
        <p:spPr>
          <a:xfrm>
            <a:off x="4923094" y="746529"/>
            <a:ext cx="188224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O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4A0ADD62-A80A-F945-B54A-0CC79E5EF3FD}"/>
              </a:ext>
            </a:extLst>
          </p:cNvPr>
          <p:cNvSpPr txBox="1"/>
          <p:nvPr/>
        </p:nvSpPr>
        <p:spPr>
          <a:xfrm>
            <a:off x="5083395" y="746525"/>
            <a:ext cx="176202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D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8A4CB9D-9E2F-45B5-9DD4-193821E7E271}"/>
              </a:ext>
            </a:extLst>
          </p:cNvPr>
          <p:cNvSpPr/>
          <p:nvPr/>
        </p:nvSpPr>
        <p:spPr>
          <a:xfrm>
            <a:off x="1123547" y="284859"/>
            <a:ext cx="102467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10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. What Alphabets are there?</a:t>
            </a:r>
          </a:p>
        </p:txBody>
      </p:sp>
    </p:spTree>
    <p:extLst>
      <p:ext uri="{BB962C8B-B14F-4D97-AF65-F5344CB8AC3E}">
        <p14:creationId xmlns:p14="http://schemas.microsoft.com/office/powerpoint/2010/main" val="98270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81481E-6 L -0.17748 -4.81481E-6 C -0.25677 -4.81481E-6 -0.35521 0.08635 -0.35521 0.15695 L -0.35521 0.31389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60" y="15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81481E-6 L 0.11068 -4.81481E-6 C 0.16029 -4.81481E-6 0.22201 0.1132 0.22201 0.20602 L 0.22201 0.41204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94" y="2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4.81481E-6 L -0.08529 -4.81481E-6 C -0.12344 -4.81481E-6 -0.17057 0.1132 -0.17057 0.20602 L -0.17057 0.41204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29" y="2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0.19558 -4.81481E-6 C 0.28308 -4.81481E-6 0.39115 0.04653 0.39115 0.08473 L 0.39115 0.16945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57" y="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4.81481E-6 L 0.00183 -4.81481E-6 C 0.00261 -4.81481E-6 0.00378 0.13241 0.00378 0.24121 L 0.00378 0.48241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2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DE3DA1-911C-0A45-A9FF-C724FB09FEB6}"/>
              </a:ext>
            </a:extLst>
          </p:cNvPr>
          <p:cNvSpPr/>
          <p:nvPr/>
        </p:nvSpPr>
        <p:spPr>
          <a:xfrm>
            <a:off x="1309977" y="487025"/>
            <a:ext cx="9823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1. What Alphabets are there?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0B023C-5543-B54B-806B-5EA65DDC6E2C}"/>
              </a:ext>
            </a:extLst>
          </p:cNvPr>
          <p:cNvSpPr txBox="1"/>
          <p:nvPr/>
        </p:nvSpPr>
        <p:spPr>
          <a:xfrm>
            <a:off x="5146711" y="2278360"/>
            <a:ext cx="130997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0" dirty="0"/>
              <a:t>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06F968-63EF-9240-87DA-176A6B1A9E21}"/>
              </a:ext>
            </a:extLst>
          </p:cNvPr>
          <p:cNvSpPr txBox="1"/>
          <p:nvPr/>
        </p:nvSpPr>
        <p:spPr>
          <a:xfrm>
            <a:off x="4950123" y="2482988"/>
            <a:ext cx="17031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02617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44444E-6 L 0.09948 4.44444E-6 C 0.14375 4.44444E-6 0.19922 0.00162 0.19922 0.00324 L 0.19922 0.00671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61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DE3DA1-911C-0A45-A9FF-C724FB09FEB6}"/>
              </a:ext>
            </a:extLst>
          </p:cNvPr>
          <p:cNvSpPr/>
          <p:nvPr/>
        </p:nvSpPr>
        <p:spPr>
          <a:xfrm>
            <a:off x="1253872" y="487025"/>
            <a:ext cx="9935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2. What Alphabets are there?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0B023C-5543-B54B-806B-5EA65DDC6E2C}"/>
              </a:ext>
            </a:extLst>
          </p:cNvPr>
          <p:cNvSpPr txBox="1"/>
          <p:nvPr/>
        </p:nvSpPr>
        <p:spPr>
          <a:xfrm>
            <a:off x="5146711" y="1910060"/>
            <a:ext cx="143981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0" dirty="0"/>
              <a:t>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06F968-63EF-9240-87DA-176A6B1A9E21}"/>
              </a:ext>
            </a:extLst>
          </p:cNvPr>
          <p:cNvSpPr txBox="1"/>
          <p:nvPr/>
        </p:nvSpPr>
        <p:spPr>
          <a:xfrm>
            <a:off x="5015045" y="1756171"/>
            <a:ext cx="17031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24973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96296E-6 L 0.05234 2.96296E-6 C 0.07565 2.96296E-6 0.10482 0.07384 0.10482 0.13379 L 0.10482 0.26828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4" y="1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DE3DA1-911C-0A45-A9FF-C724FB09FEB6}"/>
              </a:ext>
            </a:extLst>
          </p:cNvPr>
          <p:cNvSpPr/>
          <p:nvPr/>
        </p:nvSpPr>
        <p:spPr>
          <a:xfrm>
            <a:off x="1253872" y="487025"/>
            <a:ext cx="9935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3. What Alphabets are there?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9EFC73-76BC-F445-8BBF-31F32FDB5E69}"/>
              </a:ext>
            </a:extLst>
          </p:cNvPr>
          <p:cNvSpPr txBox="1"/>
          <p:nvPr/>
        </p:nvSpPr>
        <p:spPr>
          <a:xfrm>
            <a:off x="4899198" y="1889760"/>
            <a:ext cx="131157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0" dirty="0"/>
              <a:t>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4DF655-9ACD-D242-A7E2-A403AF936DF0}"/>
              </a:ext>
            </a:extLst>
          </p:cNvPr>
          <p:cNvSpPr txBox="1"/>
          <p:nvPr/>
        </p:nvSpPr>
        <p:spPr>
          <a:xfrm>
            <a:off x="4899198" y="1875621"/>
            <a:ext cx="124585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0" dirty="0"/>
              <a:t>F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899198" y="1889760"/>
            <a:ext cx="151996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0" dirty="0"/>
              <a:t>A</a:t>
            </a:r>
            <a:endParaRPr kumimoji="1" lang="ja-JP" altLang="en-US" sz="18000" dirty="0"/>
          </a:p>
        </p:txBody>
      </p:sp>
    </p:spTree>
    <p:extLst>
      <p:ext uri="{BB962C8B-B14F-4D97-AF65-F5344CB8AC3E}">
        <p14:creationId xmlns:p14="http://schemas.microsoft.com/office/powerpoint/2010/main" val="48583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4.58333E-6 4.07407E-6 L 0.09258 4.07407E-6 C 0.13425 4.07407E-6 0.18568 0.08541 0.18568 0.15509 L 0.18568 0.31041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84" y="1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22222E-6 L -0.09401 2.22222E-6 C -0.1362 2.22222E-6 -0.18789 0.07662 -0.18789 0.13935 L -0.18789 0.2787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01" y="1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E8752B-767E-2948-8FD9-BF4B70B6E6D9}"/>
              </a:ext>
            </a:extLst>
          </p:cNvPr>
          <p:cNvSpPr txBox="1"/>
          <p:nvPr/>
        </p:nvSpPr>
        <p:spPr>
          <a:xfrm>
            <a:off x="4890992" y="1452631"/>
            <a:ext cx="188224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E3527C-5AD6-514A-90D1-E8FC755CE140}"/>
              </a:ext>
            </a:extLst>
          </p:cNvPr>
          <p:cNvSpPr txBox="1"/>
          <p:nvPr/>
        </p:nvSpPr>
        <p:spPr>
          <a:xfrm>
            <a:off x="4940685" y="1452630"/>
            <a:ext cx="178286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4CD744-6194-1F4A-8903-C490E7FFBE83}"/>
              </a:ext>
            </a:extLst>
          </p:cNvPr>
          <p:cNvSpPr txBox="1"/>
          <p:nvPr/>
        </p:nvSpPr>
        <p:spPr>
          <a:xfrm>
            <a:off x="4940685" y="1410355"/>
            <a:ext cx="136287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F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0E29AEE-5513-45CF-B38A-379C984ABA2C}"/>
              </a:ext>
            </a:extLst>
          </p:cNvPr>
          <p:cNvSpPr/>
          <p:nvPr/>
        </p:nvSpPr>
        <p:spPr>
          <a:xfrm>
            <a:off x="1253872" y="487025"/>
            <a:ext cx="9935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4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. What Alphabets are there?</a:t>
            </a:r>
          </a:p>
        </p:txBody>
      </p:sp>
    </p:spTree>
    <p:extLst>
      <p:ext uri="{BB962C8B-B14F-4D97-AF65-F5344CB8AC3E}">
        <p14:creationId xmlns:p14="http://schemas.microsoft.com/office/powerpoint/2010/main" val="142280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4.07407E-6 L -0.07227 -4.07407E-6 C -0.10443 -4.07407E-6 -0.14401 0.07246 -0.14401 0.13172 L -0.14401 0.26459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1" y="1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07407E-6 L 0.08385 -4.07407E-6 C 0.12148 -4.07407E-6 0.1681 0.07639 0.1681 0.13889 L 0.1681 0.27824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98" y="1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D1985D-5CF4-D84A-828C-8B747E029C73}"/>
              </a:ext>
            </a:extLst>
          </p:cNvPr>
          <p:cNvSpPr txBox="1"/>
          <p:nvPr/>
        </p:nvSpPr>
        <p:spPr>
          <a:xfrm>
            <a:off x="5085828" y="948690"/>
            <a:ext cx="151676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0C35B5-E88A-BB4A-B054-1973391DFEB4}"/>
              </a:ext>
            </a:extLst>
          </p:cNvPr>
          <p:cNvSpPr txBox="1"/>
          <p:nvPr/>
        </p:nvSpPr>
        <p:spPr>
          <a:xfrm>
            <a:off x="5286743" y="948688"/>
            <a:ext cx="143500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879749-21DE-524B-9477-80E432AE3746}"/>
              </a:ext>
            </a:extLst>
          </p:cNvPr>
          <p:cNvSpPr txBox="1"/>
          <p:nvPr/>
        </p:nvSpPr>
        <p:spPr>
          <a:xfrm>
            <a:off x="5115289" y="948687"/>
            <a:ext cx="151515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951B66-F87F-0645-B4CA-2F9EE8D81584}"/>
              </a:ext>
            </a:extLst>
          </p:cNvPr>
          <p:cNvSpPr txBox="1"/>
          <p:nvPr/>
        </p:nvSpPr>
        <p:spPr>
          <a:xfrm>
            <a:off x="5115289" y="948689"/>
            <a:ext cx="136287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F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2F7E1631-9D37-49AD-B5FF-7C321798743B}"/>
              </a:ext>
            </a:extLst>
          </p:cNvPr>
          <p:cNvSpPr/>
          <p:nvPr/>
        </p:nvSpPr>
        <p:spPr>
          <a:xfrm>
            <a:off x="1253872" y="487025"/>
            <a:ext cx="9935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5. What Alphabets are there?</a:t>
            </a:r>
          </a:p>
        </p:txBody>
      </p:sp>
    </p:spTree>
    <p:extLst>
      <p:ext uri="{BB962C8B-B14F-4D97-AF65-F5344CB8AC3E}">
        <p14:creationId xmlns:p14="http://schemas.microsoft.com/office/powerpoint/2010/main" val="350613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44444E-6 L 0.05286 -4.44444E-6 C 0.07656 -4.44444E-6 0.10586 0.07848 0.10586 0.14237 L 0.10586 0.28473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6" y="1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44444E-6 L -0.06367 -4.44444E-6 C -0.09232 -4.44444E-6 -0.12734 0.07362 -0.12734 0.13357 L -0.12734 0.26737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67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44444E-6 L 0.00339 -4.44444E-6 C 0.00508 -4.44444E-6 0.00703 0.12107 0.00703 0.21991 L 0.00703 0.44005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" y="2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275434-6690-CE4A-A6B8-92AAE0C4FCB2}"/>
              </a:ext>
            </a:extLst>
          </p:cNvPr>
          <p:cNvSpPr txBox="1"/>
          <p:nvPr/>
        </p:nvSpPr>
        <p:spPr>
          <a:xfrm>
            <a:off x="5067547" y="1378744"/>
            <a:ext cx="237757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50D4FE-41C2-CB42-B483-84F215818B91}"/>
              </a:ext>
            </a:extLst>
          </p:cNvPr>
          <p:cNvSpPr txBox="1"/>
          <p:nvPr/>
        </p:nvSpPr>
        <p:spPr>
          <a:xfrm>
            <a:off x="5067547" y="1276489"/>
            <a:ext cx="184056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A18B90-EAD8-7B43-B1B3-845A0A9084BA}"/>
              </a:ext>
            </a:extLst>
          </p:cNvPr>
          <p:cNvSpPr txBox="1"/>
          <p:nvPr/>
        </p:nvSpPr>
        <p:spPr>
          <a:xfrm>
            <a:off x="5270327" y="1276488"/>
            <a:ext cx="143500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60CA31-3477-A141-9436-EB9513F07EBB}"/>
              </a:ext>
            </a:extLst>
          </p:cNvPr>
          <p:cNvSpPr txBox="1"/>
          <p:nvPr/>
        </p:nvSpPr>
        <p:spPr>
          <a:xfrm>
            <a:off x="5273636" y="1276487"/>
            <a:ext cx="191110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Q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213708E-9236-4CAE-AD7C-1E2B503DFE5F}"/>
              </a:ext>
            </a:extLst>
          </p:cNvPr>
          <p:cNvSpPr/>
          <p:nvPr/>
        </p:nvSpPr>
        <p:spPr>
          <a:xfrm>
            <a:off x="1253872" y="487025"/>
            <a:ext cx="9935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6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. What Alphabets are there?</a:t>
            </a:r>
          </a:p>
        </p:txBody>
      </p:sp>
    </p:spTree>
    <p:extLst>
      <p:ext uri="{BB962C8B-B14F-4D97-AF65-F5344CB8AC3E}">
        <p14:creationId xmlns:p14="http://schemas.microsoft.com/office/powerpoint/2010/main" val="372564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7 L -0.16693 3.7037E-7 C -0.24141 3.7037E-7 -0.33386 0.06366 -0.33386 0.11551 L -0.33386 0.2312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93" y="1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7 L 0.00963 3.7037E-7 C 0.0138 3.7037E-7 0.01927 0.11528 0.01927 0.20972 L 0.01927 0.41991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4" y="2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0.16263 3.7037E-7 C 0.23502 3.7037E-7 0.32526 0.06759 0.32526 0.12292 L 0.32526 0.24606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63" y="1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970AFA-5E4F-124B-8920-0E52A148D3D4}"/>
              </a:ext>
            </a:extLst>
          </p:cNvPr>
          <p:cNvSpPr txBox="1"/>
          <p:nvPr/>
        </p:nvSpPr>
        <p:spPr>
          <a:xfrm>
            <a:off x="5046796" y="1327275"/>
            <a:ext cx="191110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Q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E86C72-0B69-1345-AB39-C88B5F6B31F6}"/>
              </a:ext>
            </a:extLst>
          </p:cNvPr>
          <p:cNvSpPr txBox="1"/>
          <p:nvPr/>
        </p:nvSpPr>
        <p:spPr>
          <a:xfrm>
            <a:off x="4963888" y="1244194"/>
            <a:ext cx="157927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45DA1E-7F99-6741-9A39-E37E405F076A}"/>
              </a:ext>
            </a:extLst>
          </p:cNvPr>
          <p:cNvSpPr txBox="1"/>
          <p:nvPr/>
        </p:nvSpPr>
        <p:spPr>
          <a:xfrm>
            <a:off x="5061224" y="1244684"/>
            <a:ext cx="155202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EBEF74-D98B-D74C-960C-66E08AB14A58}"/>
              </a:ext>
            </a:extLst>
          </p:cNvPr>
          <p:cNvSpPr txBox="1"/>
          <p:nvPr/>
        </p:nvSpPr>
        <p:spPr>
          <a:xfrm>
            <a:off x="8689340" y="4025741"/>
            <a:ext cx="18473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0" dirty="0"/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33970AFA-5E4F-124B-8920-0E52A148D3D4}"/>
              </a:ext>
            </a:extLst>
          </p:cNvPr>
          <p:cNvSpPr txBox="1"/>
          <p:nvPr/>
        </p:nvSpPr>
        <p:spPr>
          <a:xfrm>
            <a:off x="5061224" y="1244439"/>
            <a:ext cx="188224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O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0597EB-3899-4EC7-89F6-390AF5279B45}"/>
              </a:ext>
            </a:extLst>
          </p:cNvPr>
          <p:cNvSpPr/>
          <p:nvPr/>
        </p:nvSpPr>
        <p:spPr>
          <a:xfrm>
            <a:off x="1253872" y="487025"/>
            <a:ext cx="9935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7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. What Alphabets are there?</a:t>
            </a:r>
          </a:p>
        </p:txBody>
      </p:sp>
    </p:spTree>
    <p:extLst>
      <p:ext uri="{BB962C8B-B14F-4D97-AF65-F5344CB8AC3E}">
        <p14:creationId xmlns:p14="http://schemas.microsoft.com/office/powerpoint/2010/main" val="208694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-0.15639 0 C -0.22657 0 -0.31316 0.08889 -0.31316 0.16157 L -0.31316 0.32338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64" y="1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0 L 0.00182 0 C 0.0026 0 0.00377 0.12315 0.00377 0.22361 L 0.00377 0.44745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2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96296E-6 L 0.15781 2.96296E-6 C 0.22864 2.96296E-6 0.31601 0.05463 0.31601 0.09953 L 0.31601 0.19953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94" y="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8B28D6B-BDF9-BE46-BEE0-20688776DC59}"/>
              </a:ext>
            </a:extLst>
          </p:cNvPr>
          <p:cNvSpPr txBox="1"/>
          <p:nvPr/>
        </p:nvSpPr>
        <p:spPr>
          <a:xfrm>
            <a:off x="5533530" y="507326"/>
            <a:ext cx="136287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AADBED-5999-F649-B51D-3AA1DF971C54}"/>
              </a:ext>
            </a:extLst>
          </p:cNvPr>
          <p:cNvSpPr txBox="1"/>
          <p:nvPr/>
        </p:nvSpPr>
        <p:spPr>
          <a:xfrm>
            <a:off x="5299492" y="511911"/>
            <a:ext cx="183095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3423AB-3BDE-9148-8D6F-1D3A048A3B35}"/>
              </a:ext>
            </a:extLst>
          </p:cNvPr>
          <p:cNvSpPr txBox="1"/>
          <p:nvPr/>
        </p:nvSpPr>
        <p:spPr>
          <a:xfrm>
            <a:off x="5477408" y="502741"/>
            <a:ext cx="157767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3CBADC-2DE1-B94A-9887-AF93DA23AAC6}"/>
              </a:ext>
            </a:extLst>
          </p:cNvPr>
          <p:cNvSpPr txBox="1"/>
          <p:nvPr/>
        </p:nvSpPr>
        <p:spPr>
          <a:xfrm>
            <a:off x="5533530" y="511911"/>
            <a:ext cx="83067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979DD5-2D53-F94D-A149-EEA10A764B2F}"/>
              </a:ext>
            </a:extLst>
          </p:cNvPr>
          <p:cNvSpPr txBox="1"/>
          <p:nvPr/>
        </p:nvSpPr>
        <p:spPr>
          <a:xfrm>
            <a:off x="5394870" y="523621"/>
            <a:ext cx="164019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/>
              <a:t>V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4A7107D-A952-4965-9DC5-898312660FCF}"/>
              </a:ext>
            </a:extLst>
          </p:cNvPr>
          <p:cNvSpPr/>
          <p:nvPr/>
        </p:nvSpPr>
        <p:spPr>
          <a:xfrm>
            <a:off x="1298379" y="61956"/>
            <a:ext cx="9935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8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. What Alphabets are there?</a:t>
            </a:r>
          </a:p>
        </p:txBody>
      </p:sp>
    </p:spTree>
    <p:extLst>
      <p:ext uri="{BB962C8B-B14F-4D97-AF65-F5344CB8AC3E}">
        <p14:creationId xmlns:p14="http://schemas.microsoft.com/office/powerpoint/2010/main" val="426089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85185E-6 L -0.17942 1.85185E-6 C -0.2595 1.85185E-6 -0.35872 0.10463 -0.35872 0.19004 L -0.35872 0.38079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43" y="1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4.44444E-6 L -0.07266 4.44444E-6 C -0.10508 4.44444E-6 -0.14518 0.15023 -0.14518 0.27268 L -0.14518 0.54629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66" y="2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59259E-6 L 0.16093 2.59259E-6 C 0.23268 2.59259E-6 0.32187 0.09606 0.32187 0.17477 L 0.32187 0.35 " pathEditMode="relative" rAng="0" ptsTypes="AA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94" y="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44444E-6 L 0.10065 0.4444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26" y="2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112</Words>
  <Application>Microsoft Office PowerPoint</Application>
  <PresentationFormat>ワイド画面</PresentationFormat>
  <Paragraphs>49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Comic Sans MS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先生20</dc:creator>
  <cp:lastModifiedBy>sensei2</cp:lastModifiedBy>
  <cp:revision>28</cp:revision>
  <dcterms:created xsi:type="dcterms:W3CDTF">2019-09-18T06:45:53Z</dcterms:created>
  <dcterms:modified xsi:type="dcterms:W3CDTF">2022-01-24T23:34:59Z</dcterms:modified>
</cp:coreProperties>
</file>