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6" r:id="rId4"/>
    <p:sldId id="271" r:id="rId5"/>
    <p:sldId id="259" r:id="rId6"/>
    <p:sldId id="260" r:id="rId7"/>
    <p:sldId id="261" r:id="rId8"/>
    <p:sldId id="262" r:id="rId9"/>
    <p:sldId id="269" r:id="rId10"/>
    <p:sldId id="263" r:id="rId11"/>
    <p:sldId id="264" r:id="rId12"/>
    <p:sldId id="265" r:id="rId13"/>
    <p:sldId id="270" r:id="rId14"/>
    <p:sldId id="266" r:id="rId15"/>
    <p:sldId id="272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B4F6-EAF7-41EE-AE65-091120518967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E84F4-5054-4EB1-950E-5F653AB34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06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B4F6-EAF7-41EE-AE65-091120518967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E84F4-5054-4EB1-950E-5F653AB34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177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B4F6-EAF7-41EE-AE65-091120518967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E84F4-5054-4EB1-950E-5F653AB34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1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B4F6-EAF7-41EE-AE65-091120518967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E84F4-5054-4EB1-950E-5F653AB34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03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B4F6-EAF7-41EE-AE65-091120518967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E84F4-5054-4EB1-950E-5F653AB34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310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B4F6-EAF7-41EE-AE65-091120518967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E84F4-5054-4EB1-950E-5F653AB34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70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B4F6-EAF7-41EE-AE65-091120518967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E84F4-5054-4EB1-950E-5F653AB34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86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B4F6-EAF7-41EE-AE65-091120518967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E84F4-5054-4EB1-950E-5F653AB34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97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B4F6-EAF7-41EE-AE65-091120518967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E84F4-5054-4EB1-950E-5F653AB34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381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B4F6-EAF7-41EE-AE65-091120518967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E84F4-5054-4EB1-950E-5F653AB34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55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B4F6-EAF7-41EE-AE65-091120518967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E84F4-5054-4EB1-950E-5F653AB34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52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4B4F6-EAF7-41EE-AE65-091120518967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E84F4-5054-4EB1-950E-5F653AB34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03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977731" y="2967335"/>
            <a:ext cx="8236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WHERE OR WHEN QUIZ</a:t>
            </a:r>
            <a:endParaRPr lang="ja-JP" alt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506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35722" y="1584960"/>
            <a:ext cx="10763795" cy="11321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____ do you ____ _____?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35725" y="230777"/>
            <a:ext cx="10763795" cy="11146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#5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35722" y="3078480"/>
            <a:ext cx="10763795" cy="9579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I get ____ on New Years Day.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35723" y="1584960"/>
            <a:ext cx="10763795" cy="11321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u="sng" dirty="0" smtClean="0">
                <a:latin typeface="Comic Sans MS" panose="030F0702030302020204" pitchFamily="66" charset="0"/>
              </a:rPr>
              <a:t>When</a:t>
            </a:r>
            <a:r>
              <a:rPr lang="en-US" altLang="ja-JP" sz="4000" dirty="0" smtClean="0">
                <a:latin typeface="Comic Sans MS" panose="030F0702030302020204" pitchFamily="66" charset="0"/>
              </a:rPr>
              <a:t> do you </a:t>
            </a:r>
            <a:r>
              <a:rPr lang="en-US" altLang="ja-JP" sz="4000" u="sng" dirty="0" smtClean="0">
                <a:latin typeface="Comic Sans MS" panose="030F0702030302020204" pitchFamily="66" charset="0"/>
              </a:rPr>
              <a:t>get</a:t>
            </a:r>
            <a:r>
              <a:rPr lang="en-US" altLang="ja-JP" sz="4000" dirty="0" smtClean="0">
                <a:latin typeface="Comic Sans MS" panose="030F0702030302020204" pitchFamily="66" charset="0"/>
              </a:rPr>
              <a:t> money?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35722" y="3087783"/>
            <a:ext cx="10763795" cy="11424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I get money on New Years Day.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26" name="Point Box"/>
          <p:cNvSpPr/>
          <p:nvPr/>
        </p:nvSpPr>
        <p:spPr>
          <a:xfrm>
            <a:off x="1900833" y="4087405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solidFill>
                  <a:schemeClr val="tx1">
                    <a:lumMod val="75000"/>
                  </a:schemeClr>
                </a:solidFill>
              </a:rPr>
              <a:t>A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7" name="Points"/>
          <p:cNvSpPr/>
          <p:nvPr/>
        </p:nvSpPr>
        <p:spPr>
          <a:xfrm>
            <a:off x="2060517" y="4018087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8" name="Point Box"/>
          <p:cNvSpPr/>
          <p:nvPr/>
        </p:nvSpPr>
        <p:spPr>
          <a:xfrm>
            <a:off x="3268985" y="4087405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B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9" name="Points"/>
          <p:cNvSpPr/>
          <p:nvPr/>
        </p:nvSpPr>
        <p:spPr>
          <a:xfrm>
            <a:off x="3413001" y="3844384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0" name="Point Box"/>
          <p:cNvSpPr/>
          <p:nvPr/>
        </p:nvSpPr>
        <p:spPr>
          <a:xfrm>
            <a:off x="4637137" y="4087405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C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1" name="Points"/>
          <p:cNvSpPr/>
          <p:nvPr/>
        </p:nvSpPr>
        <p:spPr>
          <a:xfrm>
            <a:off x="4781153" y="4090095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2" name="Point Box"/>
          <p:cNvSpPr/>
          <p:nvPr/>
        </p:nvSpPr>
        <p:spPr>
          <a:xfrm>
            <a:off x="6005289" y="4087405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D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3" name="Points"/>
          <p:cNvSpPr/>
          <p:nvPr/>
        </p:nvSpPr>
        <p:spPr>
          <a:xfrm>
            <a:off x="6149305" y="4090095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4" name="Point Box"/>
          <p:cNvSpPr/>
          <p:nvPr/>
        </p:nvSpPr>
        <p:spPr>
          <a:xfrm>
            <a:off x="7373441" y="4087405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E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5" name="Points"/>
          <p:cNvSpPr/>
          <p:nvPr/>
        </p:nvSpPr>
        <p:spPr>
          <a:xfrm>
            <a:off x="7486122" y="3953559"/>
            <a:ext cx="936104" cy="1410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6" name="Point Box"/>
          <p:cNvSpPr/>
          <p:nvPr/>
        </p:nvSpPr>
        <p:spPr>
          <a:xfrm>
            <a:off x="8741593" y="4087405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F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7" name="Points"/>
          <p:cNvSpPr/>
          <p:nvPr/>
        </p:nvSpPr>
        <p:spPr>
          <a:xfrm>
            <a:off x="8885609" y="3844384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8" name="Point Box"/>
          <p:cNvSpPr/>
          <p:nvPr/>
        </p:nvSpPr>
        <p:spPr>
          <a:xfrm>
            <a:off x="4112745" y="5485244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G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9" name="Points"/>
          <p:cNvSpPr/>
          <p:nvPr/>
        </p:nvSpPr>
        <p:spPr>
          <a:xfrm>
            <a:off x="4225426" y="5351398"/>
            <a:ext cx="936104" cy="1410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0" name="Point Box"/>
          <p:cNvSpPr/>
          <p:nvPr/>
        </p:nvSpPr>
        <p:spPr>
          <a:xfrm>
            <a:off x="5480897" y="5485244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H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1" name="Points"/>
          <p:cNvSpPr/>
          <p:nvPr/>
        </p:nvSpPr>
        <p:spPr>
          <a:xfrm>
            <a:off x="5624913" y="5242223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2" name="Point Box"/>
          <p:cNvSpPr/>
          <p:nvPr/>
        </p:nvSpPr>
        <p:spPr>
          <a:xfrm>
            <a:off x="6874054" y="5485244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I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3" name="Points"/>
          <p:cNvSpPr/>
          <p:nvPr/>
        </p:nvSpPr>
        <p:spPr>
          <a:xfrm>
            <a:off x="7018070" y="5242223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5609" y="239187"/>
            <a:ext cx="3150489" cy="269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08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25" grpId="0" animBg="1"/>
      <p:bldP spid="26" grpId="0" animBg="1"/>
      <p:bldP spid="27" grpId="0"/>
      <p:bldP spid="27" grpId="1"/>
      <p:bldP spid="28" grpId="0" animBg="1"/>
      <p:bldP spid="29" grpId="0"/>
      <p:bldP spid="29" grpId="1"/>
      <p:bldP spid="30" grpId="0" animBg="1"/>
      <p:bldP spid="31" grpId="0"/>
      <p:bldP spid="31" grpId="1"/>
      <p:bldP spid="32" grpId="0" animBg="1"/>
      <p:bldP spid="33" grpId="0"/>
      <p:bldP spid="33" grpId="1"/>
      <p:bldP spid="34" grpId="0" animBg="1"/>
      <p:bldP spid="35" grpId="0"/>
      <p:bldP spid="35" grpId="1"/>
      <p:bldP spid="36" grpId="0" animBg="1"/>
      <p:bldP spid="37" grpId="0"/>
      <p:bldP spid="37" grpId="1"/>
      <p:bldP spid="38" grpId="0" animBg="1"/>
      <p:bldP spid="39" grpId="0"/>
      <p:bldP spid="39" grpId="1"/>
      <p:bldP spid="40" grpId="0" animBg="1"/>
      <p:bldP spid="41" grpId="0"/>
      <p:bldP spid="41" grpId="1"/>
      <p:bldP spid="42" grpId="0" animBg="1"/>
      <p:bldP spid="43" grpId="0"/>
      <p:bldP spid="4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35722" y="1584960"/>
            <a:ext cx="10763795" cy="11321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____ do you ____ _____?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35725" y="230777"/>
            <a:ext cx="10763795" cy="11146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#6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35722" y="3078480"/>
            <a:ext cx="10763795" cy="9579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I ___ koalas in Australia.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35723" y="1584960"/>
            <a:ext cx="10763795" cy="11321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u="sng" dirty="0" smtClean="0">
                <a:latin typeface="Comic Sans MS" panose="030F0702030302020204" pitchFamily="66" charset="0"/>
              </a:rPr>
              <a:t>Where</a:t>
            </a:r>
            <a:r>
              <a:rPr lang="en-US" altLang="ja-JP" sz="4000" dirty="0" smtClean="0">
                <a:latin typeface="Comic Sans MS" panose="030F0702030302020204" pitchFamily="66" charset="0"/>
              </a:rPr>
              <a:t> do you </a:t>
            </a:r>
            <a:r>
              <a:rPr lang="en-US" altLang="ja-JP" sz="4000" u="sng" dirty="0" smtClean="0">
                <a:latin typeface="Comic Sans MS" panose="030F0702030302020204" pitchFamily="66" charset="0"/>
              </a:rPr>
              <a:t>see</a:t>
            </a:r>
            <a:r>
              <a:rPr lang="en-US" altLang="ja-JP" sz="4000" dirty="0" smtClean="0">
                <a:latin typeface="Comic Sans MS" panose="030F0702030302020204" pitchFamily="66" charset="0"/>
              </a:rPr>
              <a:t> </a:t>
            </a:r>
            <a:r>
              <a:rPr lang="en-US" altLang="ja-JP" sz="4000" u="sng" dirty="0" smtClean="0">
                <a:latin typeface="Comic Sans MS" panose="030F0702030302020204" pitchFamily="66" charset="0"/>
              </a:rPr>
              <a:t>koalas</a:t>
            </a:r>
            <a:r>
              <a:rPr lang="en-US" altLang="ja-JP" sz="4000" dirty="0" smtClean="0">
                <a:latin typeface="Comic Sans MS" panose="030F0702030302020204" pitchFamily="66" charset="0"/>
              </a:rPr>
              <a:t>?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35722" y="3087783"/>
            <a:ext cx="10763795" cy="11424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I see </a:t>
            </a:r>
            <a:r>
              <a:rPr lang="en-US" altLang="ja-JP" sz="4000" u="sng" dirty="0" smtClean="0">
                <a:latin typeface="Comic Sans MS" panose="030F0702030302020204" pitchFamily="66" charset="0"/>
              </a:rPr>
              <a:t>koalas</a:t>
            </a:r>
            <a:r>
              <a:rPr lang="en-US" altLang="ja-JP" sz="4000" dirty="0" smtClean="0">
                <a:latin typeface="Comic Sans MS" panose="030F0702030302020204" pitchFamily="66" charset="0"/>
              </a:rPr>
              <a:t> in Australia.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26" name="Point Box"/>
          <p:cNvSpPr/>
          <p:nvPr/>
        </p:nvSpPr>
        <p:spPr>
          <a:xfrm>
            <a:off x="1850519" y="4036423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solidFill>
                  <a:schemeClr val="tx1">
                    <a:lumMod val="75000"/>
                  </a:schemeClr>
                </a:solidFill>
              </a:rPr>
              <a:t>A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7" name="Points"/>
          <p:cNvSpPr/>
          <p:nvPr/>
        </p:nvSpPr>
        <p:spPr>
          <a:xfrm>
            <a:off x="2010203" y="3967105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8" name="Point Box"/>
          <p:cNvSpPr/>
          <p:nvPr/>
        </p:nvSpPr>
        <p:spPr>
          <a:xfrm>
            <a:off x="3218671" y="4036423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B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9" name="Points"/>
          <p:cNvSpPr/>
          <p:nvPr/>
        </p:nvSpPr>
        <p:spPr>
          <a:xfrm>
            <a:off x="3362687" y="3793402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0" name="Point Box"/>
          <p:cNvSpPr/>
          <p:nvPr/>
        </p:nvSpPr>
        <p:spPr>
          <a:xfrm>
            <a:off x="4586823" y="4036423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C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1" name="Points"/>
          <p:cNvSpPr/>
          <p:nvPr/>
        </p:nvSpPr>
        <p:spPr>
          <a:xfrm>
            <a:off x="4730839" y="4039113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2" name="Point Box"/>
          <p:cNvSpPr/>
          <p:nvPr/>
        </p:nvSpPr>
        <p:spPr>
          <a:xfrm>
            <a:off x="5954975" y="4036423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D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3" name="Points"/>
          <p:cNvSpPr/>
          <p:nvPr/>
        </p:nvSpPr>
        <p:spPr>
          <a:xfrm>
            <a:off x="6098991" y="4039113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4" name="Point Box"/>
          <p:cNvSpPr/>
          <p:nvPr/>
        </p:nvSpPr>
        <p:spPr>
          <a:xfrm>
            <a:off x="7323127" y="4036423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E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5" name="Points"/>
          <p:cNvSpPr/>
          <p:nvPr/>
        </p:nvSpPr>
        <p:spPr>
          <a:xfrm>
            <a:off x="7435808" y="3902577"/>
            <a:ext cx="936104" cy="1410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6" name="Point Box"/>
          <p:cNvSpPr/>
          <p:nvPr/>
        </p:nvSpPr>
        <p:spPr>
          <a:xfrm>
            <a:off x="8691279" y="4036423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F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7" name="Points"/>
          <p:cNvSpPr/>
          <p:nvPr/>
        </p:nvSpPr>
        <p:spPr>
          <a:xfrm>
            <a:off x="8835295" y="3793402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8" name="Point Box"/>
          <p:cNvSpPr/>
          <p:nvPr/>
        </p:nvSpPr>
        <p:spPr>
          <a:xfrm>
            <a:off x="3943420" y="5396725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G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9" name="Points"/>
          <p:cNvSpPr/>
          <p:nvPr/>
        </p:nvSpPr>
        <p:spPr>
          <a:xfrm>
            <a:off x="4056101" y="5262879"/>
            <a:ext cx="936104" cy="1410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0" name="Point Box"/>
          <p:cNvSpPr/>
          <p:nvPr/>
        </p:nvSpPr>
        <p:spPr>
          <a:xfrm>
            <a:off x="5311572" y="5396725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H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1" name="Points"/>
          <p:cNvSpPr/>
          <p:nvPr/>
        </p:nvSpPr>
        <p:spPr>
          <a:xfrm>
            <a:off x="5455588" y="5153704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2" name="Point Box"/>
          <p:cNvSpPr/>
          <p:nvPr/>
        </p:nvSpPr>
        <p:spPr>
          <a:xfrm>
            <a:off x="6695392" y="5394405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I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3" name="Points"/>
          <p:cNvSpPr/>
          <p:nvPr/>
        </p:nvSpPr>
        <p:spPr>
          <a:xfrm>
            <a:off x="6839408" y="5151384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219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25" grpId="0" animBg="1"/>
      <p:bldP spid="26" grpId="0" animBg="1"/>
      <p:bldP spid="27" grpId="0"/>
      <p:bldP spid="27" grpId="1"/>
      <p:bldP spid="28" grpId="0" animBg="1"/>
      <p:bldP spid="29" grpId="0"/>
      <p:bldP spid="29" grpId="1"/>
      <p:bldP spid="30" grpId="0" animBg="1"/>
      <p:bldP spid="31" grpId="0"/>
      <p:bldP spid="31" grpId="1"/>
      <p:bldP spid="32" grpId="0" animBg="1"/>
      <p:bldP spid="33" grpId="0"/>
      <p:bldP spid="33" grpId="1"/>
      <p:bldP spid="34" grpId="0" animBg="1"/>
      <p:bldP spid="35" grpId="0"/>
      <p:bldP spid="35" grpId="1"/>
      <p:bldP spid="36" grpId="0" animBg="1"/>
      <p:bldP spid="37" grpId="0"/>
      <p:bldP spid="37" grpId="1"/>
      <p:bldP spid="38" grpId="0" animBg="1"/>
      <p:bldP spid="39" grpId="0"/>
      <p:bldP spid="39" grpId="1"/>
      <p:bldP spid="40" grpId="0" animBg="1"/>
      <p:bldP spid="41" grpId="0"/>
      <p:bldP spid="41" grpId="1"/>
      <p:bldP spid="42" grpId="0" animBg="1"/>
      <p:bldP spid="43" grpId="0"/>
      <p:bldP spid="4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35722" y="1584960"/>
            <a:ext cx="10763795" cy="11321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____ do you ____ _____?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35725" y="230777"/>
            <a:ext cx="10763795" cy="11146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#7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35722" y="3078480"/>
            <a:ext cx="10763795" cy="9579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I ___ a bath after dinner.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35723" y="1584960"/>
            <a:ext cx="10763795" cy="11321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u="sng" dirty="0" smtClean="0">
                <a:latin typeface="Comic Sans MS" panose="030F0702030302020204" pitchFamily="66" charset="0"/>
              </a:rPr>
              <a:t>When</a:t>
            </a:r>
            <a:r>
              <a:rPr lang="en-US" altLang="ja-JP" sz="4000" dirty="0" smtClean="0">
                <a:latin typeface="Comic Sans MS" panose="030F0702030302020204" pitchFamily="66" charset="0"/>
              </a:rPr>
              <a:t> do you </a:t>
            </a:r>
            <a:r>
              <a:rPr lang="en-US" altLang="ja-JP" sz="4000" u="sng" dirty="0" smtClean="0">
                <a:latin typeface="Comic Sans MS" panose="030F0702030302020204" pitchFamily="66" charset="0"/>
              </a:rPr>
              <a:t>take</a:t>
            </a:r>
            <a:r>
              <a:rPr lang="en-US" altLang="ja-JP" sz="4000" dirty="0" smtClean="0">
                <a:latin typeface="Comic Sans MS" panose="030F0702030302020204" pitchFamily="66" charset="0"/>
              </a:rPr>
              <a:t> </a:t>
            </a:r>
            <a:r>
              <a:rPr lang="en-US" altLang="ja-JP" sz="4000" u="sng" dirty="0" smtClean="0">
                <a:latin typeface="Comic Sans MS" panose="030F0702030302020204" pitchFamily="66" charset="0"/>
              </a:rPr>
              <a:t>a bath</a:t>
            </a:r>
            <a:r>
              <a:rPr lang="en-US" altLang="ja-JP" sz="4000" dirty="0" smtClean="0">
                <a:latin typeface="Comic Sans MS" panose="030F0702030302020204" pitchFamily="66" charset="0"/>
              </a:rPr>
              <a:t>?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35722" y="3087783"/>
            <a:ext cx="10763795" cy="11424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I take a bath after dinner.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26" name="Point Box"/>
          <p:cNvSpPr/>
          <p:nvPr/>
        </p:nvSpPr>
        <p:spPr>
          <a:xfrm>
            <a:off x="1881854" y="4045726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solidFill>
                  <a:schemeClr val="tx1">
                    <a:lumMod val="75000"/>
                  </a:schemeClr>
                </a:solidFill>
              </a:rPr>
              <a:t>A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7" name="Points"/>
          <p:cNvSpPr/>
          <p:nvPr/>
        </p:nvSpPr>
        <p:spPr>
          <a:xfrm>
            <a:off x="2041538" y="3976408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8" name="Point Box"/>
          <p:cNvSpPr/>
          <p:nvPr/>
        </p:nvSpPr>
        <p:spPr>
          <a:xfrm>
            <a:off x="3250006" y="4045726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B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9" name="Points"/>
          <p:cNvSpPr/>
          <p:nvPr/>
        </p:nvSpPr>
        <p:spPr>
          <a:xfrm>
            <a:off x="3394022" y="3802705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0" name="Point Box"/>
          <p:cNvSpPr/>
          <p:nvPr/>
        </p:nvSpPr>
        <p:spPr>
          <a:xfrm>
            <a:off x="4618158" y="4045726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C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1" name="Points"/>
          <p:cNvSpPr/>
          <p:nvPr/>
        </p:nvSpPr>
        <p:spPr>
          <a:xfrm>
            <a:off x="4762174" y="4048416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2" name="Point Box"/>
          <p:cNvSpPr/>
          <p:nvPr/>
        </p:nvSpPr>
        <p:spPr>
          <a:xfrm>
            <a:off x="5986310" y="4045726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D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3" name="Points"/>
          <p:cNvSpPr/>
          <p:nvPr/>
        </p:nvSpPr>
        <p:spPr>
          <a:xfrm>
            <a:off x="6130326" y="4048416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4" name="Point Box"/>
          <p:cNvSpPr/>
          <p:nvPr/>
        </p:nvSpPr>
        <p:spPr>
          <a:xfrm>
            <a:off x="7354462" y="4045726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E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5" name="Points"/>
          <p:cNvSpPr/>
          <p:nvPr/>
        </p:nvSpPr>
        <p:spPr>
          <a:xfrm>
            <a:off x="7467143" y="3911880"/>
            <a:ext cx="936104" cy="1410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6" name="Point Box"/>
          <p:cNvSpPr/>
          <p:nvPr/>
        </p:nvSpPr>
        <p:spPr>
          <a:xfrm>
            <a:off x="8722614" y="4045726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F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7" name="Points"/>
          <p:cNvSpPr/>
          <p:nvPr/>
        </p:nvSpPr>
        <p:spPr>
          <a:xfrm>
            <a:off x="8866630" y="3802705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8" name="Point Box"/>
          <p:cNvSpPr/>
          <p:nvPr/>
        </p:nvSpPr>
        <p:spPr>
          <a:xfrm>
            <a:off x="3877742" y="5386147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G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9" name="Points"/>
          <p:cNvSpPr/>
          <p:nvPr/>
        </p:nvSpPr>
        <p:spPr>
          <a:xfrm>
            <a:off x="3990423" y="5252301"/>
            <a:ext cx="936104" cy="1410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0" name="Point Box"/>
          <p:cNvSpPr/>
          <p:nvPr/>
        </p:nvSpPr>
        <p:spPr>
          <a:xfrm>
            <a:off x="5245894" y="5386147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H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1" name="Points"/>
          <p:cNvSpPr/>
          <p:nvPr/>
        </p:nvSpPr>
        <p:spPr>
          <a:xfrm>
            <a:off x="5389910" y="5143126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2" name="Point Box"/>
          <p:cNvSpPr/>
          <p:nvPr/>
        </p:nvSpPr>
        <p:spPr>
          <a:xfrm>
            <a:off x="6629714" y="5357919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I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3" name="Points"/>
          <p:cNvSpPr/>
          <p:nvPr/>
        </p:nvSpPr>
        <p:spPr>
          <a:xfrm>
            <a:off x="6773730" y="5114898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682" y="602527"/>
            <a:ext cx="2398273" cy="235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80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25" grpId="0" animBg="1"/>
      <p:bldP spid="26" grpId="0" animBg="1"/>
      <p:bldP spid="27" grpId="0"/>
      <p:bldP spid="27" grpId="1"/>
      <p:bldP spid="28" grpId="0" animBg="1"/>
      <p:bldP spid="29" grpId="0"/>
      <p:bldP spid="29" grpId="1"/>
      <p:bldP spid="30" grpId="0" animBg="1"/>
      <p:bldP spid="31" grpId="0"/>
      <p:bldP spid="31" grpId="1"/>
      <p:bldP spid="32" grpId="0" animBg="1"/>
      <p:bldP spid="33" grpId="0"/>
      <p:bldP spid="33" grpId="1"/>
      <p:bldP spid="34" grpId="0" animBg="1"/>
      <p:bldP spid="35" grpId="0"/>
      <p:bldP spid="35" grpId="1"/>
      <p:bldP spid="36" grpId="0" animBg="1"/>
      <p:bldP spid="37" grpId="0"/>
      <p:bldP spid="37" grpId="1"/>
      <p:bldP spid="38" grpId="0" animBg="1"/>
      <p:bldP spid="39" grpId="0"/>
      <p:bldP spid="39" grpId="1"/>
      <p:bldP spid="40" grpId="0" animBg="1"/>
      <p:bldP spid="41" grpId="0"/>
      <p:bldP spid="41" grpId="1"/>
      <p:bldP spid="42" grpId="0" animBg="1"/>
      <p:bldP spid="43" grpId="0"/>
      <p:bldP spid="4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093965" y="2967335"/>
            <a:ext cx="20040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LAST</a:t>
            </a:r>
            <a:endParaRPr lang="ja-JP" alt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983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35722" y="1584960"/>
            <a:ext cx="10763795" cy="11321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____ do you ____ _____?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35725" y="230777"/>
            <a:ext cx="10763795" cy="11146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#8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35722" y="3078480"/>
            <a:ext cx="10763795" cy="9579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I ___ to festivals in the summer.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35723" y="1584960"/>
            <a:ext cx="10763795" cy="11321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u="sng" dirty="0" smtClean="0">
                <a:latin typeface="Comic Sans MS" panose="030F0702030302020204" pitchFamily="66" charset="0"/>
              </a:rPr>
              <a:t>When</a:t>
            </a:r>
            <a:r>
              <a:rPr lang="en-US" altLang="ja-JP" sz="4000" dirty="0" smtClean="0">
                <a:latin typeface="Comic Sans MS" panose="030F0702030302020204" pitchFamily="66" charset="0"/>
              </a:rPr>
              <a:t> do you </a:t>
            </a:r>
            <a:r>
              <a:rPr lang="en-US" altLang="ja-JP" sz="4000" u="sng" dirty="0" smtClean="0">
                <a:latin typeface="Comic Sans MS" panose="030F0702030302020204" pitchFamily="66" charset="0"/>
              </a:rPr>
              <a:t>go</a:t>
            </a:r>
            <a:r>
              <a:rPr lang="en-US" altLang="ja-JP" sz="4000" dirty="0" smtClean="0">
                <a:latin typeface="Comic Sans MS" panose="030F0702030302020204" pitchFamily="66" charset="0"/>
              </a:rPr>
              <a:t> to </a:t>
            </a:r>
            <a:r>
              <a:rPr lang="en-US" altLang="ja-JP" sz="4000" u="sng" dirty="0" smtClean="0">
                <a:latin typeface="Comic Sans MS" panose="030F0702030302020204" pitchFamily="66" charset="0"/>
              </a:rPr>
              <a:t>festivals</a:t>
            </a:r>
            <a:r>
              <a:rPr lang="en-US" altLang="ja-JP" sz="4000" dirty="0" smtClean="0">
                <a:latin typeface="Comic Sans MS" panose="030F0702030302020204" pitchFamily="66" charset="0"/>
              </a:rPr>
              <a:t>?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35722" y="3087783"/>
            <a:ext cx="10763795" cy="11424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I go to festivals in the summer.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26" name="Point Box"/>
          <p:cNvSpPr/>
          <p:nvPr/>
        </p:nvSpPr>
        <p:spPr>
          <a:xfrm>
            <a:off x="1913189" y="4045726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solidFill>
                  <a:schemeClr val="tx1">
                    <a:lumMod val="75000"/>
                  </a:schemeClr>
                </a:solidFill>
              </a:rPr>
              <a:t>A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7" name="Points"/>
          <p:cNvSpPr/>
          <p:nvPr/>
        </p:nvSpPr>
        <p:spPr>
          <a:xfrm>
            <a:off x="2072873" y="3976408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8" name="Point Box"/>
          <p:cNvSpPr/>
          <p:nvPr/>
        </p:nvSpPr>
        <p:spPr>
          <a:xfrm>
            <a:off x="3281341" y="4045726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B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9" name="Points"/>
          <p:cNvSpPr/>
          <p:nvPr/>
        </p:nvSpPr>
        <p:spPr>
          <a:xfrm>
            <a:off x="3425357" y="3802705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0" name="Point Box"/>
          <p:cNvSpPr/>
          <p:nvPr/>
        </p:nvSpPr>
        <p:spPr>
          <a:xfrm>
            <a:off x="4649493" y="4045726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C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1" name="Points"/>
          <p:cNvSpPr/>
          <p:nvPr/>
        </p:nvSpPr>
        <p:spPr>
          <a:xfrm>
            <a:off x="4793509" y="4048416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2" name="Point Box"/>
          <p:cNvSpPr/>
          <p:nvPr/>
        </p:nvSpPr>
        <p:spPr>
          <a:xfrm>
            <a:off x="6017645" y="4045726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D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3" name="Points"/>
          <p:cNvSpPr/>
          <p:nvPr/>
        </p:nvSpPr>
        <p:spPr>
          <a:xfrm>
            <a:off x="6161661" y="4048416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4" name="Point Box"/>
          <p:cNvSpPr/>
          <p:nvPr/>
        </p:nvSpPr>
        <p:spPr>
          <a:xfrm>
            <a:off x="7385797" y="4045726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E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5" name="Points"/>
          <p:cNvSpPr/>
          <p:nvPr/>
        </p:nvSpPr>
        <p:spPr>
          <a:xfrm>
            <a:off x="7498478" y="3911880"/>
            <a:ext cx="936104" cy="1410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6" name="Point Box"/>
          <p:cNvSpPr/>
          <p:nvPr/>
        </p:nvSpPr>
        <p:spPr>
          <a:xfrm>
            <a:off x="8753949" y="4045726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F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7" name="Points"/>
          <p:cNvSpPr/>
          <p:nvPr/>
        </p:nvSpPr>
        <p:spPr>
          <a:xfrm>
            <a:off x="8897965" y="3802705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8" name="Point Box"/>
          <p:cNvSpPr/>
          <p:nvPr/>
        </p:nvSpPr>
        <p:spPr>
          <a:xfrm>
            <a:off x="3981085" y="5443565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G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9" name="Points"/>
          <p:cNvSpPr/>
          <p:nvPr/>
        </p:nvSpPr>
        <p:spPr>
          <a:xfrm>
            <a:off x="4093766" y="5309719"/>
            <a:ext cx="936104" cy="1410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0" name="Point Box"/>
          <p:cNvSpPr/>
          <p:nvPr/>
        </p:nvSpPr>
        <p:spPr>
          <a:xfrm>
            <a:off x="5349237" y="5443565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H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1" name="Points"/>
          <p:cNvSpPr/>
          <p:nvPr/>
        </p:nvSpPr>
        <p:spPr>
          <a:xfrm>
            <a:off x="5493253" y="5200544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2" name="Point Box"/>
          <p:cNvSpPr/>
          <p:nvPr/>
        </p:nvSpPr>
        <p:spPr>
          <a:xfrm>
            <a:off x="6728361" y="5443565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I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3" name="Points"/>
          <p:cNvSpPr/>
          <p:nvPr/>
        </p:nvSpPr>
        <p:spPr>
          <a:xfrm>
            <a:off x="6872377" y="5200544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013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25" grpId="0" animBg="1"/>
      <p:bldP spid="26" grpId="0" animBg="1"/>
      <p:bldP spid="27" grpId="0"/>
      <p:bldP spid="27" grpId="1"/>
      <p:bldP spid="28" grpId="0" animBg="1"/>
      <p:bldP spid="29" grpId="0"/>
      <p:bldP spid="29" grpId="1"/>
      <p:bldP spid="30" grpId="0" animBg="1"/>
      <p:bldP spid="31" grpId="0"/>
      <p:bldP spid="31" grpId="1"/>
      <p:bldP spid="32" grpId="0" animBg="1"/>
      <p:bldP spid="33" grpId="0"/>
      <p:bldP spid="33" grpId="1"/>
      <p:bldP spid="34" grpId="0" animBg="1"/>
      <p:bldP spid="35" grpId="0"/>
      <p:bldP spid="35" grpId="1"/>
      <p:bldP spid="36" grpId="0" animBg="1"/>
      <p:bldP spid="37" grpId="0"/>
      <p:bldP spid="37" grpId="1"/>
      <p:bldP spid="38" grpId="0" animBg="1"/>
      <p:bldP spid="39" grpId="0"/>
      <p:bldP spid="39" grpId="1"/>
      <p:bldP spid="40" grpId="0" animBg="1"/>
      <p:bldP spid="41" grpId="0"/>
      <p:bldP spid="41" grpId="1"/>
      <p:bldP spid="42" grpId="0" animBg="1"/>
      <p:bldP spid="43" grpId="0"/>
      <p:bldP spid="4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" y="296733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THE END</a:t>
            </a:r>
            <a:endParaRPr lang="ja-JP" alt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動作設定ボタン: ホーム 2">
            <a:hlinkClick r:id="" action="ppaction://hlinkshowjump?jump=firstslide" highlightClick="1"/>
          </p:cNvPr>
          <p:cNvSpPr/>
          <p:nvPr/>
        </p:nvSpPr>
        <p:spPr>
          <a:xfrm>
            <a:off x="5078449" y="4872445"/>
            <a:ext cx="2035104" cy="1619794"/>
          </a:xfrm>
          <a:prstGeom prst="actionButtonHom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75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294869" y="2967335"/>
            <a:ext cx="3602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EXAMPLE</a:t>
            </a:r>
            <a:endParaRPr lang="ja-JP" alt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268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35722" y="1584960"/>
            <a:ext cx="10763795" cy="11321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____ do you ____ tennis?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35725" y="230777"/>
            <a:ext cx="10763795" cy="11146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Where or When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35722" y="3078480"/>
            <a:ext cx="10763795" cy="9579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I play it at school.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35723" y="1584960"/>
            <a:ext cx="10763795" cy="11321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u="sng" dirty="0" smtClean="0">
                <a:latin typeface="Comic Sans MS" panose="030F0702030302020204" pitchFamily="66" charset="0"/>
              </a:rPr>
              <a:t>Where</a:t>
            </a:r>
            <a:r>
              <a:rPr lang="en-US" altLang="ja-JP" sz="4000" dirty="0" smtClean="0">
                <a:latin typeface="Comic Sans MS" panose="030F0702030302020204" pitchFamily="66" charset="0"/>
              </a:rPr>
              <a:t> do you </a:t>
            </a:r>
            <a:r>
              <a:rPr lang="en-US" altLang="ja-JP" sz="4000" u="sng" dirty="0" smtClean="0">
                <a:latin typeface="Comic Sans MS" panose="030F0702030302020204" pitchFamily="66" charset="0"/>
              </a:rPr>
              <a:t>play</a:t>
            </a:r>
            <a:r>
              <a:rPr lang="en-US" altLang="ja-JP" sz="4000" dirty="0" smtClean="0">
                <a:latin typeface="Comic Sans MS" panose="030F0702030302020204" pitchFamily="66" charset="0"/>
              </a:rPr>
              <a:t> tennis?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8" name="Point Box"/>
          <p:cNvSpPr/>
          <p:nvPr/>
        </p:nvSpPr>
        <p:spPr>
          <a:xfrm>
            <a:off x="1581423" y="3953721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solidFill>
                  <a:schemeClr val="tx1">
                    <a:lumMod val="75000"/>
                  </a:schemeClr>
                </a:solidFill>
              </a:rPr>
              <a:t>A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9" name="Points"/>
          <p:cNvSpPr/>
          <p:nvPr/>
        </p:nvSpPr>
        <p:spPr>
          <a:xfrm>
            <a:off x="1741107" y="3884403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" name="Point Box"/>
          <p:cNvSpPr/>
          <p:nvPr/>
        </p:nvSpPr>
        <p:spPr>
          <a:xfrm>
            <a:off x="2949575" y="3953721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B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1" name="Points"/>
          <p:cNvSpPr/>
          <p:nvPr/>
        </p:nvSpPr>
        <p:spPr>
          <a:xfrm>
            <a:off x="3093591" y="3710700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2" name="Point Box"/>
          <p:cNvSpPr/>
          <p:nvPr/>
        </p:nvSpPr>
        <p:spPr>
          <a:xfrm>
            <a:off x="4317727" y="3953721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C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3" name="Points"/>
          <p:cNvSpPr/>
          <p:nvPr/>
        </p:nvSpPr>
        <p:spPr>
          <a:xfrm>
            <a:off x="4461743" y="3956411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4" name="Point Box"/>
          <p:cNvSpPr/>
          <p:nvPr/>
        </p:nvSpPr>
        <p:spPr>
          <a:xfrm>
            <a:off x="5685879" y="3953721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D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5" name="Points"/>
          <p:cNvSpPr/>
          <p:nvPr/>
        </p:nvSpPr>
        <p:spPr>
          <a:xfrm>
            <a:off x="5829895" y="3956411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6" name="Point Box"/>
          <p:cNvSpPr/>
          <p:nvPr/>
        </p:nvSpPr>
        <p:spPr>
          <a:xfrm>
            <a:off x="7054031" y="3953721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E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7" name="Points"/>
          <p:cNvSpPr/>
          <p:nvPr/>
        </p:nvSpPr>
        <p:spPr>
          <a:xfrm>
            <a:off x="7166712" y="3819875"/>
            <a:ext cx="936104" cy="1410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8" name="Point Box"/>
          <p:cNvSpPr/>
          <p:nvPr/>
        </p:nvSpPr>
        <p:spPr>
          <a:xfrm>
            <a:off x="3807889" y="5387164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G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9" name="Points"/>
          <p:cNvSpPr/>
          <p:nvPr/>
        </p:nvSpPr>
        <p:spPr>
          <a:xfrm>
            <a:off x="3951905" y="5144143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1" name="Point Box"/>
          <p:cNvSpPr/>
          <p:nvPr/>
        </p:nvSpPr>
        <p:spPr>
          <a:xfrm>
            <a:off x="5229372" y="5387164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H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2" name="Points"/>
          <p:cNvSpPr/>
          <p:nvPr/>
        </p:nvSpPr>
        <p:spPr>
          <a:xfrm>
            <a:off x="5342053" y="5253318"/>
            <a:ext cx="936104" cy="1410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3" name="Point Box"/>
          <p:cNvSpPr/>
          <p:nvPr/>
        </p:nvSpPr>
        <p:spPr>
          <a:xfrm>
            <a:off x="6597524" y="5387164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I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4" name="Points"/>
          <p:cNvSpPr/>
          <p:nvPr/>
        </p:nvSpPr>
        <p:spPr>
          <a:xfrm>
            <a:off x="6741540" y="5144143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5" name="Point Box"/>
          <p:cNvSpPr/>
          <p:nvPr/>
        </p:nvSpPr>
        <p:spPr>
          <a:xfrm>
            <a:off x="8534864" y="3957883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solidFill>
                  <a:schemeClr val="tx1">
                    <a:lumMod val="75000"/>
                  </a:schemeClr>
                </a:solidFill>
              </a:rPr>
              <a:t>F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6" name="Points"/>
          <p:cNvSpPr/>
          <p:nvPr/>
        </p:nvSpPr>
        <p:spPr>
          <a:xfrm>
            <a:off x="8647545" y="3824037"/>
            <a:ext cx="936104" cy="1410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407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9" grpId="1"/>
      <p:bldP spid="10" grpId="0" animBg="1"/>
      <p:bldP spid="11" grpId="0"/>
      <p:bldP spid="11" grpId="1"/>
      <p:bldP spid="12" grpId="0" animBg="1"/>
      <p:bldP spid="13" grpId="0"/>
      <p:bldP spid="13" grpId="1"/>
      <p:bldP spid="14" grpId="0" animBg="1"/>
      <p:bldP spid="15" grpId="0"/>
      <p:bldP spid="15" grpId="1"/>
      <p:bldP spid="16" grpId="0" animBg="1"/>
      <p:bldP spid="17" grpId="0"/>
      <p:bldP spid="17" grpId="1"/>
      <p:bldP spid="18" grpId="0" animBg="1"/>
      <p:bldP spid="19" grpId="0"/>
      <p:bldP spid="19" grpId="1"/>
      <p:bldP spid="21" grpId="0" animBg="1"/>
      <p:bldP spid="22" grpId="0"/>
      <p:bldP spid="22" grpId="1"/>
      <p:bldP spid="23" grpId="0" animBg="1"/>
      <p:bldP spid="24" grpId="0"/>
      <p:bldP spid="24" grpId="1"/>
      <p:bldP spid="25" grpId="0" animBg="1"/>
      <p:bldP spid="26" grpId="0"/>
      <p:bldP spid="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928311" y="2967335"/>
            <a:ext cx="6335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ARE YOU READY?</a:t>
            </a:r>
            <a:endParaRPr lang="ja-JP" alt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481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35722" y="1584960"/>
            <a:ext cx="10763795" cy="11321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____ do you ____ lunch?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35725" y="230777"/>
            <a:ext cx="10763795" cy="11146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#1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35722" y="3078480"/>
            <a:ext cx="10763795" cy="9579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I eat it at 12:50.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35723" y="1584960"/>
            <a:ext cx="10763795" cy="11321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u="sng" dirty="0" smtClean="0">
                <a:latin typeface="Comic Sans MS" panose="030F0702030302020204" pitchFamily="66" charset="0"/>
              </a:rPr>
              <a:t>When</a:t>
            </a:r>
            <a:r>
              <a:rPr lang="en-US" altLang="ja-JP" sz="4000" dirty="0" smtClean="0">
                <a:latin typeface="Comic Sans MS" panose="030F0702030302020204" pitchFamily="66" charset="0"/>
              </a:rPr>
              <a:t> do you </a:t>
            </a:r>
            <a:r>
              <a:rPr lang="en-US" altLang="ja-JP" sz="4000" u="sng" dirty="0" smtClean="0">
                <a:latin typeface="Comic Sans MS" panose="030F0702030302020204" pitchFamily="66" charset="0"/>
              </a:rPr>
              <a:t>eat</a:t>
            </a:r>
            <a:r>
              <a:rPr lang="en-US" altLang="ja-JP" sz="4000" dirty="0" smtClean="0">
                <a:latin typeface="Comic Sans MS" panose="030F0702030302020204" pitchFamily="66" charset="0"/>
              </a:rPr>
              <a:t> lunch?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8" name="Point Box"/>
          <p:cNvSpPr/>
          <p:nvPr/>
        </p:nvSpPr>
        <p:spPr>
          <a:xfrm>
            <a:off x="1706503" y="3968304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solidFill>
                  <a:schemeClr val="tx1">
                    <a:lumMod val="75000"/>
                  </a:schemeClr>
                </a:solidFill>
              </a:rPr>
              <a:t>A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9" name="Points"/>
          <p:cNvSpPr/>
          <p:nvPr/>
        </p:nvSpPr>
        <p:spPr>
          <a:xfrm>
            <a:off x="1866187" y="3898986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" name="Point Box"/>
          <p:cNvSpPr/>
          <p:nvPr/>
        </p:nvSpPr>
        <p:spPr>
          <a:xfrm>
            <a:off x="3074655" y="3968304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B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1" name="Points"/>
          <p:cNvSpPr/>
          <p:nvPr/>
        </p:nvSpPr>
        <p:spPr>
          <a:xfrm>
            <a:off x="3218671" y="3725283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2" name="Point Box"/>
          <p:cNvSpPr/>
          <p:nvPr/>
        </p:nvSpPr>
        <p:spPr>
          <a:xfrm>
            <a:off x="4442807" y="3968304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C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3" name="Points"/>
          <p:cNvSpPr/>
          <p:nvPr/>
        </p:nvSpPr>
        <p:spPr>
          <a:xfrm>
            <a:off x="4586823" y="3970994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4" name="Point Box"/>
          <p:cNvSpPr/>
          <p:nvPr/>
        </p:nvSpPr>
        <p:spPr>
          <a:xfrm>
            <a:off x="5810959" y="3968304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D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5" name="Points"/>
          <p:cNvSpPr/>
          <p:nvPr/>
        </p:nvSpPr>
        <p:spPr>
          <a:xfrm>
            <a:off x="5954975" y="3970994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6" name="Point Box"/>
          <p:cNvSpPr/>
          <p:nvPr/>
        </p:nvSpPr>
        <p:spPr>
          <a:xfrm>
            <a:off x="7179111" y="3968304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E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7" name="Points"/>
          <p:cNvSpPr/>
          <p:nvPr/>
        </p:nvSpPr>
        <p:spPr>
          <a:xfrm>
            <a:off x="7291792" y="3834458"/>
            <a:ext cx="936104" cy="1410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8" name="Point Box"/>
          <p:cNvSpPr/>
          <p:nvPr/>
        </p:nvSpPr>
        <p:spPr>
          <a:xfrm>
            <a:off x="8547263" y="3968304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F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9" name="Points"/>
          <p:cNvSpPr/>
          <p:nvPr/>
        </p:nvSpPr>
        <p:spPr>
          <a:xfrm>
            <a:off x="8691279" y="3725283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1" name="Point Box"/>
          <p:cNvSpPr/>
          <p:nvPr/>
        </p:nvSpPr>
        <p:spPr>
          <a:xfrm>
            <a:off x="3570773" y="5363453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G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2" name="Points"/>
          <p:cNvSpPr/>
          <p:nvPr/>
        </p:nvSpPr>
        <p:spPr>
          <a:xfrm>
            <a:off x="3683454" y="5229607"/>
            <a:ext cx="936104" cy="1410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3" name="Point Box"/>
          <p:cNvSpPr/>
          <p:nvPr/>
        </p:nvSpPr>
        <p:spPr>
          <a:xfrm>
            <a:off x="4938925" y="5363453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H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4" name="Points"/>
          <p:cNvSpPr/>
          <p:nvPr/>
        </p:nvSpPr>
        <p:spPr>
          <a:xfrm>
            <a:off x="5082941" y="5120432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5" name="Point Box"/>
          <p:cNvSpPr/>
          <p:nvPr/>
        </p:nvSpPr>
        <p:spPr>
          <a:xfrm>
            <a:off x="6402267" y="5363453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I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6" name="Points"/>
          <p:cNvSpPr/>
          <p:nvPr/>
        </p:nvSpPr>
        <p:spPr>
          <a:xfrm>
            <a:off x="6546283" y="5120432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567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9" grpId="1"/>
      <p:bldP spid="10" grpId="0" animBg="1"/>
      <p:bldP spid="11" grpId="0"/>
      <p:bldP spid="11" grpId="1"/>
      <p:bldP spid="12" grpId="0" animBg="1"/>
      <p:bldP spid="13" grpId="0"/>
      <p:bldP spid="13" grpId="1"/>
      <p:bldP spid="14" grpId="0" animBg="1"/>
      <p:bldP spid="15" grpId="0"/>
      <p:bldP spid="15" grpId="1"/>
      <p:bldP spid="16" grpId="0" animBg="1"/>
      <p:bldP spid="17" grpId="0"/>
      <p:bldP spid="17" grpId="1"/>
      <p:bldP spid="18" grpId="0" animBg="1"/>
      <p:bldP spid="19" grpId="0"/>
      <p:bldP spid="19" grpId="1"/>
      <p:bldP spid="21" grpId="0" animBg="1"/>
      <p:bldP spid="22" grpId="0"/>
      <p:bldP spid="22" grpId="1"/>
      <p:bldP spid="23" grpId="0" animBg="1"/>
      <p:bldP spid="24" grpId="0"/>
      <p:bldP spid="24" grpId="1"/>
      <p:bldP spid="25" grpId="0" animBg="1"/>
      <p:bldP spid="26" grpId="0"/>
      <p:bldP spid="2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35722" y="1584960"/>
            <a:ext cx="10763795" cy="11321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____ do you ____ TV?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35725" y="230777"/>
            <a:ext cx="10763795" cy="11146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#2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35722" y="3078480"/>
            <a:ext cx="10763795" cy="9579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I watch it at home.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35723" y="1584960"/>
            <a:ext cx="10763795" cy="11321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u="sng" dirty="0" smtClean="0">
                <a:latin typeface="Comic Sans MS" panose="030F0702030302020204" pitchFamily="66" charset="0"/>
              </a:rPr>
              <a:t>Where</a:t>
            </a:r>
            <a:r>
              <a:rPr lang="en-US" altLang="ja-JP" sz="4000" dirty="0" smtClean="0">
                <a:latin typeface="Comic Sans MS" panose="030F0702030302020204" pitchFamily="66" charset="0"/>
              </a:rPr>
              <a:t> do you </a:t>
            </a:r>
            <a:r>
              <a:rPr lang="en-US" altLang="ja-JP" sz="4000" u="sng" dirty="0" smtClean="0">
                <a:latin typeface="Comic Sans MS" panose="030F0702030302020204" pitchFamily="66" charset="0"/>
              </a:rPr>
              <a:t>watch</a:t>
            </a:r>
            <a:r>
              <a:rPr lang="en-US" altLang="ja-JP" sz="4000" dirty="0" smtClean="0">
                <a:latin typeface="Comic Sans MS" panose="030F0702030302020204" pitchFamily="66" charset="0"/>
              </a:rPr>
              <a:t> TV?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8" name="Point Box"/>
          <p:cNvSpPr/>
          <p:nvPr/>
        </p:nvSpPr>
        <p:spPr>
          <a:xfrm>
            <a:off x="1706503" y="3968304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solidFill>
                  <a:schemeClr val="tx1">
                    <a:lumMod val="75000"/>
                  </a:schemeClr>
                </a:solidFill>
              </a:rPr>
              <a:t>A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9" name="Points"/>
          <p:cNvSpPr/>
          <p:nvPr/>
        </p:nvSpPr>
        <p:spPr>
          <a:xfrm>
            <a:off x="1866187" y="3898986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" name="Point Box"/>
          <p:cNvSpPr/>
          <p:nvPr/>
        </p:nvSpPr>
        <p:spPr>
          <a:xfrm>
            <a:off x="3074655" y="3968304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B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1" name="Points"/>
          <p:cNvSpPr/>
          <p:nvPr/>
        </p:nvSpPr>
        <p:spPr>
          <a:xfrm>
            <a:off x="3218671" y="3725283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2" name="Point Box"/>
          <p:cNvSpPr/>
          <p:nvPr/>
        </p:nvSpPr>
        <p:spPr>
          <a:xfrm>
            <a:off x="4442807" y="3968304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C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3" name="Points"/>
          <p:cNvSpPr/>
          <p:nvPr/>
        </p:nvSpPr>
        <p:spPr>
          <a:xfrm>
            <a:off x="4586823" y="3970994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4" name="Point Box"/>
          <p:cNvSpPr/>
          <p:nvPr/>
        </p:nvSpPr>
        <p:spPr>
          <a:xfrm>
            <a:off x="5810959" y="3968304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D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5" name="Points"/>
          <p:cNvSpPr/>
          <p:nvPr/>
        </p:nvSpPr>
        <p:spPr>
          <a:xfrm>
            <a:off x="5954975" y="3970994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6" name="Point Box"/>
          <p:cNvSpPr/>
          <p:nvPr/>
        </p:nvSpPr>
        <p:spPr>
          <a:xfrm>
            <a:off x="7179111" y="3968304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E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7" name="Points"/>
          <p:cNvSpPr/>
          <p:nvPr/>
        </p:nvSpPr>
        <p:spPr>
          <a:xfrm>
            <a:off x="7291792" y="3834458"/>
            <a:ext cx="936104" cy="1410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8" name="Point Box"/>
          <p:cNvSpPr/>
          <p:nvPr/>
        </p:nvSpPr>
        <p:spPr>
          <a:xfrm>
            <a:off x="8547263" y="3968304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F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9" name="Points"/>
          <p:cNvSpPr/>
          <p:nvPr/>
        </p:nvSpPr>
        <p:spPr>
          <a:xfrm>
            <a:off x="8691279" y="3725283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1" name="Point Box"/>
          <p:cNvSpPr/>
          <p:nvPr/>
        </p:nvSpPr>
        <p:spPr>
          <a:xfrm>
            <a:off x="3630383" y="5363453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G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2" name="Points"/>
          <p:cNvSpPr/>
          <p:nvPr/>
        </p:nvSpPr>
        <p:spPr>
          <a:xfrm>
            <a:off x="3743064" y="5229607"/>
            <a:ext cx="936104" cy="1410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3" name="Point Box"/>
          <p:cNvSpPr/>
          <p:nvPr/>
        </p:nvSpPr>
        <p:spPr>
          <a:xfrm>
            <a:off x="4998535" y="5363453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H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4" name="Points"/>
          <p:cNvSpPr/>
          <p:nvPr/>
        </p:nvSpPr>
        <p:spPr>
          <a:xfrm>
            <a:off x="5142551" y="5120432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7" name="Point Box"/>
          <p:cNvSpPr/>
          <p:nvPr/>
        </p:nvSpPr>
        <p:spPr>
          <a:xfrm>
            <a:off x="6416675" y="5378777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I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8" name="Points"/>
          <p:cNvSpPr/>
          <p:nvPr/>
        </p:nvSpPr>
        <p:spPr>
          <a:xfrm>
            <a:off x="6560691" y="5135756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277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9" grpId="1"/>
      <p:bldP spid="10" grpId="0" animBg="1"/>
      <p:bldP spid="11" grpId="0"/>
      <p:bldP spid="11" grpId="1"/>
      <p:bldP spid="12" grpId="0" animBg="1"/>
      <p:bldP spid="13" grpId="0"/>
      <p:bldP spid="13" grpId="1"/>
      <p:bldP spid="14" grpId="0" animBg="1"/>
      <p:bldP spid="15" grpId="0"/>
      <p:bldP spid="15" grpId="1"/>
      <p:bldP spid="16" grpId="0" animBg="1"/>
      <p:bldP spid="17" grpId="0"/>
      <p:bldP spid="17" grpId="1"/>
      <p:bldP spid="18" grpId="0" animBg="1"/>
      <p:bldP spid="19" grpId="0"/>
      <p:bldP spid="19" grpId="1"/>
      <p:bldP spid="21" grpId="0" animBg="1"/>
      <p:bldP spid="22" grpId="0"/>
      <p:bldP spid="22" grpId="1"/>
      <p:bldP spid="23" grpId="0" animBg="1"/>
      <p:bldP spid="24" grpId="0"/>
      <p:bldP spid="24" grpId="1"/>
      <p:bldP spid="27" grpId="0" animBg="1"/>
      <p:bldP spid="28" grpId="0"/>
      <p:bldP spid="2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35722" y="1584960"/>
            <a:ext cx="10763795" cy="11321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____ do you ____ English?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35725" y="230777"/>
            <a:ext cx="10763795" cy="11146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#3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35722" y="3078480"/>
            <a:ext cx="10763795" cy="9579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I study it in my room.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35723" y="1584960"/>
            <a:ext cx="10763795" cy="11321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u="sng" dirty="0" smtClean="0">
                <a:latin typeface="Comic Sans MS" panose="030F0702030302020204" pitchFamily="66" charset="0"/>
              </a:rPr>
              <a:t>Where</a:t>
            </a:r>
            <a:r>
              <a:rPr lang="en-US" altLang="ja-JP" sz="4000" dirty="0" smtClean="0">
                <a:latin typeface="Comic Sans MS" panose="030F0702030302020204" pitchFamily="66" charset="0"/>
              </a:rPr>
              <a:t> do you </a:t>
            </a:r>
            <a:r>
              <a:rPr lang="en-US" altLang="ja-JP" sz="4000" u="sng" dirty="0" smtClean="0">
                <a:latin typeface="Comic Sans MS" panose="030F0702030302020204" pitchFamily="66" charset="0"/>
              </a:rPr>
              <a:t>study</a:t>
            </a:r>
            <a:r>
              <a:rPr lang="en-US" altLang="ja-JP" sz="4000" dirty="0" smtClean="0">
                <a:latin typeface="Comic Sans MS" panose="030F0702030302020204" pitchFamily="66" charset="0"/>
              </a:rPr>
              <a:t> English?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8" name="Point Box"/>
          <p:cNvSpPr/>
          <p:nvPr/>
        </p:nvSpPr>
        <p:spPr>
          <a:xfrm>
            <a:off x="1850519" y="4036423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solidFill>
                  <a:schemeClr val="tx1">
                    <a:lumMod val="75000"/>
                  </a:schemeClr>
                </a:solidFill>
              </a:rPr>
              <a:t>A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9" name="Points"/>
          <p:cNvSpPr/>
          <p:nvPr/>
        </p:nvSpPr>
        <p:spPr>
          <a:xfrm>
            <a:off x="2010203" y="3967105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" name="Point Box"/>
          <p:cNvSpPr/>
          <p:nvPr/>
        </p:nvSpPr>
        <p:spPr>
          <a:xfrm>
            <a:off x="3218671" y="4036423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B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1" name="Points"/>
          <p:cNvSpPr/>
          <p:nvPr/>
        </p:nvSpPr>
        <p:spPr>
          <a:xfrm>
            <a:off x="3362687" y="3793402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2" name="Point Box"/>
          <p:cNvSpPr/>
          <p:nvPr/>
        </p:nvSpPr>
        <p:spPr>
          <a:xfrm>
            <a:off x="4586823" y="4036423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C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3" name="Points"/>
          <p:cNvSpPr/>
          <p:nvPr/>
        </p:nvSpPr>
        <p:spPr>
          <a:xfrm>
            <a:off x="4730839" y="4039113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4" name="Point Box"/>
          <p:cNvSpPr/>
          <p:nvPr/>
        </p:nvSpPr>
        <p:spPr>
          <a:xfrm>
            <a:off x="5954975" y="4036423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D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5" name="Points"/>
          <p:cNvSpPr/>
          <p:nvPr/>
        </p:nvSpPr>
        <p:spPr>
          <a:xfrm>
            <a:off x="6098991" y="4039113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6" name="Point Box"/>
          <p:cNvSpPr/>
          <p:nvPr/>
        </p:nvSpPr>
        <p:spPr>
          <a:xfrm>
            <a:off x="7323127" y="4036423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E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7" name="Points"/>
          <p:cNvSpPr/>
          <p:nvPr/>
        </p:nvSpPr>
        <p:spPr>
          <a:xfrm>
            <a:off x="7435808" y="3902577"/>
            <a:ext cx="936104" cy="1410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8" name="Point Box"/>
          <p:cNvSpPr/>
          <p:nvPr/>
        </p:nvSpPr>
        <p:spPr>
          <a:xfrm>
            <a:off x="8691279" y="4036423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F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9" name="Points"/>
          <p:cNvSpPr/>
          <p:nvPr/>
        </p:nvSpPr>
        <p:spPr>
          <a:xfrm>
            <a:off x="8835295" y="3793402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1" name="Point Box"/>
          <p:cNvSpPr/>
          <p:nvPr/>
        </p:nvSpPr>
        <p:spPr>
          <a:xfrm>
            <a:off x="3799404" y="5451911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G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2" name="Points"/>
          <p:cNvSpPr/>
          <p:nvPr/>
        </p:nvSpPr>
        <p:spPr>
          <a:xfrm>
            <a:off x="3912085" y="5318065"/>
            <a:ext cx="936104" cy="1410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3" name="Point Box"/>
          <p:cNvSpPr/>
          <p:nvPr/>
        </p:nvSpPr>
        <p:spPr>
          <a:xfrm>
            <a:off x="5167556" y="5451911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H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4" name="Points"/>
          <p:cNvSpPr/>
          <p:nvPr/>
        </p:nvSpPr>
        <p:spPr>
          <a:xfrm>
            <a:off x="5311572" y="5208890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5" name="Point Box"/>
          <p:cNvSpPr/>
          <p:nvPr/>
        </p:nvSpPr>
        <p:spPr>
          <a:xfrm>
            <a:off x="6553050" y="5451911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I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6" name="Points"/>
          <p:cNvSpPr/>
          <p:nvPr/>
        </p:nvSpPr>
        <p:spPr>
          <a:xfrm>
            <a:off x="6697066" y="5208890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86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9" grpId="1"/>
      <p:bldP spid="10" grpId="0" animBg="1"/>
      <p:bldP spid="11" grpId="0"/>
      <p:bldP spid="11" grpId="1"/>
      <p:bldP spid="12" grpId="0" animBg="1"/>
      <p:bldP spid="13" grpId="0"/>
      <p:bldP spid="13" grpId="1"/>
      <p:bldP spid="14" grpId="0" animBg="1"/>
      <p:bldP spid="15" grpId="0"/>
      <p:bldP spid="15" grpId="1"/>
      <p:bldP spid="16" grpId="0" animBg="1"/>
      <p:bldP spid="17" grpId="0"/>
      <p:bldP spid="17" grpId="1"/>
      <p:bldP spid="18" grpId="0" animBg="1"/>
      <p:bldP spid="19" grpId="0"/>
      <p:bldP spid="19" grpId="1"/>
      <p:bldP spid="21" grpId="0" animBg="1"/>
      <p:bldP spid="22" grpId="0"/>
      <p:bldP spid="22" grpId="1"/>
      <p:bldP spid="23" grpId="0" animBg="1"/>
      <p:bldP spid="24" grpId="0"/>
      <p:bldP spid="24" grpId="1"/>
      <p:bldP spid="25" grpId="0" animBg="1"/>
      <p:bldP spid="26" grpId="0"/>
      <p:bldP spid="2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35722" y="1584960"/>
            <a:ext cx="10763795" cy="11321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____ do you ____ the school?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35725" y="230777"/>
            <a:ext cx="10763795" cy="11146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#4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35722" y="3078480"/>
            <a:ext cx="10763795" cy="9579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Comic Sans MS" panose="030F0702030302020204" pitchFamily="66" charset="0"/>
              </a:rPr>
              <a:t>I clean it after lunch.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35723" y="1584960"/>
            <a:ext cx="10763795" cy="11321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u="sng" dirty="0" smtClean="0">
                <a:latin typeface="Comic Sans MS" panose="030F0702030302020204" pitchFamily="66" charset="0"/>
              </a:rPr>
              <a:t>When</a:t>
            </a:r>
            <a:r>
              <a:rPr lang="en-US" altLang="ja-JP" sz="4000" dirty="0" smtClean="0">
                <a:latin typeface="Comic Sans MS" panose="030F0702030302020204" pitchFamily="66" charset="0"/>
              </a:rPr>
              <a:t> do you </a:t>
            </a:r>
            <a:r>
              <a:rPr lang="en-US" altLang="ja-JP" sz="4000" u="sng" dirty="0" smtClean="0">
                <a:latin typeface="Comic Sans MS" panose="030F0702030302020204" pitchFamily="66" charset="0"/>
              </a:rPr>
              <a:t>clean</a:t>
            </a:r>
            <a:r>
              <a:rPr lang="en-US" altLang="ja-JP" sz="4000" dirty="0" smtClean="0">
                <a:latin typeface="Comic Sans MS" panose="030F0702030302020204" pitchFamily="66" charset="0"/>
              </a:rPr>
              <a:t> the school?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8" name="Point Box"/>
          <p:cNvSpPr/>
          <p:nvPr/>
        </p:nvSpPr>
        <p:spPr>
          <a:xfrm>
            <a:off x="1850519" y="3994430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solidFill>
                  <a:schemeClr val="tx1">
                    <a:lumMod val="75000"/>
                  </a:schemeClr>
                </a:solidFill>
              </a:rPr>
              <a:t>A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9" name="Points"/>
          <p:cNvSpPr/>
          <p:nvPr/>
        </p:nvSpPr>
        <p:spPr>
          <a:xfrm>
            <a:off x="2010203" y="3925112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" name="Point Box"/>
          <p:cNvSpPr/>
          <p:nvPr/>
        </p:nvSpPr>
        <p:spPr>
          <a:xfrm>
            <a:off x="3218671" y="3994430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B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1" name="Points"/>
          <p:cNvSpPr/>
          <p:nvPr/>
        </p:nvSpPr>
        <p:spPr>
          <a:xfrm>
            <a:off x="3362687" y="3751409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2" name="Point Box"/>
          <p:cNvSpPr/>
          <p:nvPr/>
        </p:nvSpPr>
        <p:spPr>
          <a:xfrm>
            <a:off x="4586823" y="3994430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C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3" name="Points"/>
          <p:cNvSpPr/>
          <p:nvPr/>
        </p:nvSpPr>
        <p:spPr>
          <a:xfrm>
            <a:off x="4730839" y="3997120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4" name="Point Box"/>
          <p:cNvSpPr/>
          <p:nvPr/>
        </p:nvSpPr>
        <p:spPr>
          <a:xfrm>
            <a:off x="5954975" y="3994430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D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5" name="Points"/>
          <p:cNvSpPr/>
          <p:nvPr/>
        </p:nvSpPr>
        <p:spPr>
          <a:xfrm>
            <a:off x="6098991" y="3997120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6" name="Point Box"/>
          <p:cNvSpPr/>
          <p:nvPr/>
        </p:nvSpPr>
        <p:spPr>
          <a:xfrm>
            <a:off x="7323127" y="3994430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E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7" name="Points"/>
          <p:cNvSpPr/>
          <p:nvPr/>
        </p:nvSpPr>
        <p:spPr>
          <a:xfrm>
            <a:off x="7435808" y="3860584"/>
            <a:ext cx="936104" cy="1410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8" name="Point Box"/>
          <p:cNvSpPr/>
          <p:nvPr/>
        </p:nvSpPr>
        <p:spPr>
          <a:xfrm>
            <a:off x="8691279" y="3994430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F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9" name="Points"/>
          <p:cNvSpPr/>
          <p:nvPr/>
        </p:nvSpPr>
        <p:spPr>
          <a:xfrm>
            <a:off x="8835295" y="3751409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1" name="Point Box"/>
          <p:cNvSpPr/>
          <p:nvPr/>
        </p:nvSpPr>
        <p:spPr>
          <a:xfrm>
            <a:off x="3686723" y="5389579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G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2" name="Points"/>
          <p:cNvSpPr/>
          <p:nvPr/>
        </p:nvSpPr>
        <p:spPr>
          <a:xfrm>
            <a:off x="3799404" y="5255733"/>
            <a:ext cx="936104" cy="1410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3" name="Point Box"/>
          <p:cNvSpPr/>
          <p:nvPr/>
        </p:nvSpPr>
        <p:spPr>
          <a:xfrm>
            <a:off x="5054875" y="5389579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H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4" name="Points"/>
          <p:cNvSpPr/>
          <p:nvPr/>
        </p:nvSpPr>
        <p:spPr>
          <a:xfrm>
            <a:off x="5198891" y="5146558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5" name="Point Box"/>
          <p:cNvSpPr/>
          <p:nvPr/>
        </p:nvSpPr>
        <p:spPr>
          <a:xfrm>
            <a:off x="6458317" y="5389579"/>
            <a:ext cx="1224136" cy="1224136"/>
          </a:xfrm>
          <a:prstGeom prst="rec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solidFill>
                  <a:schemeClr val="tx1">
                    <a:lumMod val="75000"/>
                  </a:schemeClr>
                </a:solidFill>
              </a:rPr>
              <a:t>I</a:t>
            </a:r>
            <a:endParaRPr kumimoji="1" lang="ja-JP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6" name="Points"/>
          <p:cNvSpPr/>
          <p:nvPr/>
        </p:nvSpPr>
        <p:spPr>
          <a:xfrm>
            <a:off x="6602333" y="5146558"/>
            <a:ext cx="9361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endParaRPr kumimoji="1" lang="ja-JP" altLang="en-US" sz="9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897091" y="230777"/>
            <a:ext cx="3740727" cy="5866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before = </a:t>
            </a:r>
            <a:r>
              <a:rPr kumimoji="1" lang="ja-JP" altLang="en-US" sz="2400" dirty="0" smtClean="0"/>
              <a:t>前</a:t>
            </a:r>
            <a:endParaRPr kumimoji="1" lang="ja-JP" altLang="en-US" sz="2400" dirty="0"/>
          </a:p>
        </p:txBody>
      </p:sp>
      <p:sp>
        <p:nvSpPr>
          <p:cNvPr id="27" name="正方形/長方形 26"/>
          <p:cNvSpPr/>
          <p:nvPr/>
        </p:nvSpPr>
        <p:spPr>
          <a:xfrm>
            <a:off x="7897090" y="1012881"/>
            <a:ext cx="3740727" cy="5866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after</a:t>
            </a:r>
            <a:r>
              <a:rPr kumimoji="1" lang="en-US" altLang="ja-JP" sz="2800" dirty="0" smtClean="0"/>
              <a:t> = </a:t>
            </a:r>
            <a:r>
              <a:rPr lang="ja-JP" altLang="en-US" sz="2800" dirty="0" smtClean="0"/>
              <a:t>後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0994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9" grpId="1"/>
      <p:bldP spid="10" grpId="0" animBg="1"/>
      <p:bldP spid="11" grpId="0"/>
      <p:bldP spid="11" grpId="1"/>
      <p:bldP spid="12" grpId="0" animBg="1"/>
      <p:bldP spid="13" grpId="0"/>
      <p:bldP spid="13" grpId="1"/>
      <p:bldP spid="14" grpId="0" animBg="1"/>
      <p:bldP spid="15" grpId="0"/>
      <p:bldP spid="15" grpId="1"/>
      <p:bldP spid="16" grpId="0" animBg="1"/>
      <p:bldP spid="17" grpId="0"/>
      <p:bldP spid="17" grpId="1"/>
      <p:bldP spid="18" grpId="0" animBg="1"/>
      <p:bldP spid="19" grpId="0"/>
      <p:bldP spid="19" grpId="1"/>
      <p:bldP spid="21" grpId="0" animBg="1"/>
      <p:bldP spid="22" grpId="0"/>
      <p:bldP spid="22" grpId="1"/>
      <p:bldP spid="23" grpId="0" animBg="1"/>
      <p:bldP spid="24" grpId="0"/>
      <p:bldP spid="24" grpId="1"/>
      <p:bldP spid="25" grpId="0" animBg="1"/>
      <p:bldP spid="26" grpId="0"/>
      <p:bldP spid="26" grpId="1"/>
      <p:bldP spid="2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279641" y="2967335"/>
            <a:ext cx="36327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LEVEL UP</a:t>
            </a:r>
            <a:endParaRPr lang="ja-JP" alt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001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398</Words>
  <Application>Microsoft Office PowerPoint</Application>
  <PresentationFormat>ワイド画面</PresentationFormat>
  <Paragraphs>210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0" baseType="lpstr">
      <vt:lpstr>游ゴシック</vt:lpstr>
      <vt:lpstr>游ゴシック Light</vt:lpstr>
      <vt:lpstr>Arial</vt:lpstr>
      <vt:lpstr>Comic Sans MS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vsst111</dc:creator>
  <cp:lastModifiedBy>ykct150</cp:lastModifiedBy>
  <cp:revision>10</cp:revision>
  <dcterms:created xsi:type="dcterms:W3CDTF">2018-10-16T23:49:16Z</dcterms:created>
  <dcterms:modified xsi:type="dcterms:W3CDTF">2018-10-18T01:52:57Z</dcterms:modified>
</cp:coreProperties>
</file>