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2E81"/>
    <a:srgbClr val="EF2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807" autoAdjust="0"/>
  </p:normalViewPr>
  <p:slideViewPr>
    <p:cSldViewPr snapToGrid="0">
      <p:cViewPr varScale="1">
        <p:scale>
          <a:sx n="42" d="100"/>
          <a:sy n="42" d="100"/>
        </p:scale>
        <p:origin x="92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1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351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20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532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5522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9026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45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5852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5029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7671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81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359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3259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7368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16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15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668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9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998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386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9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88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D1A03-8BF2-481D-9E1D-768DE34FE809}" type="datetimeFigureOut">
              <a:rPr kumimoji="1" lang="ja-JP" altLang="en-US" smtClean="0"/>
              <a:t>2021/10/29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5256-3A51-46C4-ADBE-10F4D5A16A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782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1D1A03-8BF2-481D-9E1D-768DE34FE809}" type="datetimeFigureOut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2021/10/29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25256-3A51-46C4-ADBE-10F4D5A16AF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910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80881" y="1904632"/>
            <a:ext cx="6509904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Thief!!!</a:t>
            </a:r>
            <a:endParaRPr kumimoji="1" lang="ja-JP" altLang="en-US" sz="115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01740" y="871835"/>
            <a:ext cx="5268187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Next...</a:t>
            </a:r>
            <a:endParaRPr kumimoji="1" lang="ja-JP" altLang="en-US" sz="6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63733" y="3940616"/>
            <a:ext cx="1074419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“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 told me that 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speak Chinese.”</a:t>
            </a:r>
            <a:endParaRPr kumimoji="1" lang="ja-JP" altLang="en-US" sz="6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6810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マイル 3"/>
          <p:cNvSpPr/>
          <p:nvPr/>
        </p:nvSpPr>
        <p:spPr>
          <a:xfrm>
            <a:off x="9906001" y="2247900"/>
            <a:ext cx="1540452" cy="16279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-2509403" y="1181094"/>
            <a:ext cx="1578554" cy="1624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3603487" y="325581"/>
            <a:ext cx="3727739" cy="2064328"/>
          </a:xfrm>
          <a:prstGeom prst="wedgeRoundRectCallout">
            <a:avLst>
              <a:gd name="adj1" fmla="val -73653"/>
              <a:gd name="adj2" fmla="val 1985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play tennis?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206276" y="2843644"/>
            <a:ext cx="3727739" cy="1811483"/>
          </a:xfrm>
          <a:prstGeom prst="wedgeRoundRectCallout">
            <a:avLst>
              <a:gd name="adj1" fmla="val 72410"/>
              <a:gd name="adj2" fmla="val 39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No, she doesn’t.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53651" y="4131907"/>
            <a:ext cx="1540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5820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0.07982 -0.04259 C 0.09636 -0.05208 0.12136 -0.05718 0.14727 -0.05718 C 0.17709 -0.05718 0.20092 -0.05208 0.21745 -0.04259 L 0.29727 7.40741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606145" y="2673926"/>
            <a:ext cx="3435928" cy="227214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コネクタ 4"/>
          <p:cNvCxnSpPr>
            <a:stCxn id="4" idx="0"/>
            <a:endCxn id="4" idx="2"/>
          </p:cNvCxnSpPr>
          <p:nvPr/>
        </p:nvCxnSpPr>
        <p:spPr>
          <a:xfrm>
            <a:off x="9324109" y="2673926"/>
            <a:ext cx="0" cy="22721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4" idx="1"/>
            <a:endCxn id="4" idx="3"/>
          </p:cNvCxnSpPr>
          <p:nvPr/>
        </p:nvCxnSpPr>
        <p:spPr>
          <a:xfrm>
            <a:off x="7606145" y="3809999"/>
            <a:ext cx="3435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スマイル 7"/>
          <p:cNvSpPr/>
          <p:nvPr/>
        </p:nvSpPr>
        <p:spPr>
          <a:xfrm>
            <a:off x="6553202" y="3823852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11000510" y="2651410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スマイル 13"/>
          <p:cNvSpPr/>
          <p:nvPr/>
        </p:nvSpPr>
        <p:spPr>
          <a:xfrm>
            <a:off x="6511638" y="2651411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スマイル 14"/>
          <p:cNvSpPr/>
          <p:nvPr/>
        </p:nvSpPr>
        <p:spPr>
          <a:xfrm>
            <a:off x="5334004" y="7261513"/>
            <a:ext cx="1219198" cy="131618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5200651" y="356753"/>
            <a:ext cx="4454676" cy="2064328"/>
          </a:xfrm>
          <a:prstGeom prst="wedgeRoundRectCallout">
            <a:avLst>
              <a:gd name="adj1" fmla="val 72220"/>
              <a:gd name="adj2" fmla="val 13336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 told me that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play tennis.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1606265" y="2362198"/>
            <a:ext cx="3727739" cy="1447800"/>
          </a:xfrm>
          <a:prstGeom prst="wedgeRoundRectCallout">
            <a:avLst>
              <a:gd name="adj1" fmla="val 76591"/>
              <a:gd name="adj2" fmla="val 1459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Oh! It’s Ami!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2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3.7037E-7 L 0.4375 -0.45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75" y="-2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6905" y="0"/>
            <a:ext cx="9005455" cy="5818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blackboard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9481" y="942109"/>
            <a:ext cx="2424545" cy="5853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7179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8" idx="0"/>
            <a:endCxn id="8" idx="2"/>
          </p:cNvCxnSpPr>
          <p:nvPr/>
        </p:nvCxnSpPr>
        <p:spPr>
          <a:xfrm>
            <a:off x="2783034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1"/>
            <a:endCxn id="8" idx="3"/>
          </p:cNvCxnSpPr>
          <p:nvPr/>
        </p:nvCxnSpPr>
        <p:spPr>
          <a:xfrm>
            <a:off x="2007179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007178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13" idx="0"/>
            <a:endCxn id="13" idx="2"/>
          </p:cNvCxnSpPr>
          <p:nvPr/>
        </p:nvCxnSpPr>
        <p:spPr>
          <a:xfrm>
            <a:off x="2783033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2007178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007178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コネクタ 16"/>
          <p:cNvCxnSpPr>
            <a:stCxn id="16" idx="0"/>
            <a:endCxn id="16" idx="2"/>
          </p:cNvCxnSpPr>
          <p:nvPr/>
        </p:nvCxnSpPr>
        <p:spPr>
          <a:xfrm>
            <a:off x="2783033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1"/>
            <a:endCxn id="16" idx="3"/>
          </p:cNvCxnSpPr>
          <p:nvPr/>
        </p:nvCxnSpPr>
        <p:spPr>
          <a:xfrm>
            <a:off x="2007178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295901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0" name="直線コネクタ 19"/>
          <p:cNvCxnSpPr>
            <a:stCxn id="19" idx="0"/>
            <a:endCxn id="19" idx="2"/>
          </p:cNvCxnSpPr>
          <p:nvPr/>
        </p:nvCxnSpPr>
        <p:spPr>
          <a:xfrm>
            <a:off x="6071756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9" idx="1"/>
            <a:endCxn id="19" idx="3"/>
          </p:cNvCxnSpPr>
          <p:nvPr/>
        </p:nvCxnSpPr>
        <p:spPr>
          <a:xfrm>
            <a:off x="5295901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584623" y="200371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コネクタ 22"/>
          <p:cNvCxnSpPr>
            <a:stCxn id="22" idx="0"/>
            <a:endCxn id="22" idx="2"/>
          </p:cNvCxnSpPr>
          <p:nvPr/>
        </p:nvCxnSpPr>
        <p:spPr>
          <a:xfrm>
            <a:off x="9360478" y="200371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2" idx="1"/>
            <a:endCxn id="22" idx="3"/>
          </p:cNvCxnSpPr>
          <p:nvPr/>
        </p:nvCxnSpPr>
        <p:spPr>
          <a:xfrm>
            <a:off x="8584623" y="253711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95901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コネクタ 25"/>
          <p:cNvCxnSpPr>
            <a:stCxn id="25" idx="0"/>
            <a:endCxn id="25" idx="2"/>
          </p:cNvCxnSpPr>
          <p:nvPr/>
        </p:nvCxnSpPr>
        <p:spPr>
          <a:xfrm>
            <a:off x="6071756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1"/>
            <a:endCxn id="25" idx="3"/>
          </p:cNvCxnSpPr>
          <p:nvPr/>
        </p:nvCxnSpPr>
        <p:spPr>
          <a:xfrm>
            <a:off x="5295901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84622" y="369223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9" name="直線コネクタ 28"/>
          <p:cNvCxnSpPr>
            <a:stCxn id="28" idx="0"/>
            <a:endCxn id="28" idx="2"/>
          </p:cNvCxnSpPr>
          <p:nvPr/>
        </p:nvCxnSpPr>
        <p:spPr>
          <a:xfrm>
            <a:off x="9360477" y="369223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8" idx="3"/>
          </p:cNvCxnSpPr>
          <p:nvPr/>
        </p:nvCxnSpPr>
        <p:spPr>
          <a:xfrm>
            <a:off x="8584622" y="422563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584622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stCxn id="31" idx="0"/>
            <a:endCxn id="31" idx="2"/>
          </p:cNvCxnSpPr>
          <p:nvPr/>
        </p:nvCxnSpPr>
        <p:spPr>
          <a:xfrm>
            <a:off x="9360477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31" idx="1"/>
            <a:endCxn id="31" idx="3"/>
          </p:cNvCxnSpPr>
          <p:nvPr/>
        </p:nvCxnSpPr>
        <p:spPr>
          <a:xfrm>
            <a:off x="8584622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95900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5" name="直線コネクタ 34"/>
          <p:cNvCxnSpPr>
            <a:stCxn id="34" idx="0"/>
            <a:endCxn id="34" idx="2"/>
          </p:cNvCxnSpPr>
          <p:nvPr/>
        </p:nvCxnSpPr>
        <p:spPr>
          <a:xfrm>
            <a:off x="6071755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4" idx="1"/>
            <a:endCxn id="34" idx="3"/>
          </p:cNvCxnSpPr>
          <p:nvPr/>
        </p:nvCxnSpPr>
        <p:spPr>
          <a:xfrm>
            <a:off x="5295900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11125200" y="0"/>
            <a:ext cx="1" cy="70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1079306" y="581891"/>
            <a:ext cx="91787" cy="1323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スマイル 36"/>
          <p:cNvSpPr/>
          <p:nvPr/>
        </p:nvSpPr>
        <p:spPr>
          <a:xfrm>
            <a:off x="7919167" y="4057651"/>
            <a:ext cx="702254" cy="77065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マイル 1"/>
          <p:cNvSpPr/>
          <p:nvPr/>
        </p:nvSpPr>
        <p:spPr>
          <a:xfrm>
            <a:off x="5429250" y="394855"/>
            <a:ext cx="800100" cy="808759"/>
          </a:xfrm>
          <a:prstGeom prst="smileyFace">
            <a:avLst/>
          </a:prstGeom>
          <a:solidFill>
            <a:srgbClr val="EF2F94"/>
          </a:solidFill>
          <a:ln>
            <a:solidFill>
              <a:srgbClr val="A22E8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角丸四角形吹き出し 38"/>
          <p:cNvSpPr/>
          <p:nvPr/>
        </p:nvSpPr>
        <p:spPr>
          <a:xfrm>
            <a:off x="2486452" y="2230582"/>
            <a:ext cx="7756387" cy="4177144"/>
          </a:xfrm>
          <a:prstGeom prst="wedgeRoundRectCallout">
            <a:avLst>
              <a:gd name="adj1" fmla="val -724"/>
              <a:gd name="adj2" fmla="val -5814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Group 2. </a:t>
            </a:r>
            <a:endParaRPr kumimoji="1" lang="en-US" altLang="ja-JP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Bob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us that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reads manga.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us that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write haikus or play tennis.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So, Ami is the thief.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角丸四角形吹き出し 39"/>
          <p:cNvSpPr/>
          <p:nvPr/>
        </p:nvSpPr>
        <p:spPr>
          <a:xfrm>
            <a:off x="317788" y="942108"/>
            <a:ext cx="4085360" cy="1073727"/>
          </a:xfrm>
          <a:prstGeom prst="wedgeRoundRectCallout">
            <a:avLst>
              <a:gd name="adj1" fmla="val 72705"/>
              <a:gd name="adj2" fmla="val -38766"/>
              <a:gd name="adj3" fmla="val 16667"/>
            </a:avLst>
          </a:prstGeom>
          <a:ln>
            <a:solidFill>
              <a:srgbClr val="A22E8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She is! Nice job!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203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4.81481E-6 L -0.11967 -0.4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-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85864" y="721067"/>
            <a:ext cx="5024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practice!</a:t>
            </a:r>
            <a:endParaRPr kumimoji="1" lang="ja-JP" altLang="en-US" sz="54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563585" y="1644397"/>
            <a:ext cx="7468687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me that 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speak Chinese.</a:t>
            </a:r>
            <a:endParaRPr kumimoji="1" lang="ja-JP" alt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870364" y="2798618"/>
            <a:ext cx="8603672" cy="3172691"/>
          </a:xfrm>
          <a:prstGeom prst="rect">
            <a:avLst/>
          </a:prstGeom>
          <a:solidFill>
            <a:srgbClr val="CE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2471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85864" y="721067"/>
            <a:ext cx="5024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practice!</a:t>
            </a:r>
            <a:endParaRPr kumimoji="1" lang="ja-JP" altLang="en-US" sz="54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17525" y="1867977"/>
            <a:ext cx="7160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Bob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me that 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wants a book.</a:t>
            </a:r>
            <a:endParaRPr kumimoji="1" lang="ja-JP" alt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996093" y="2909454"/>
            <a:ext cx="8603672" cy="3172691"/>
          </a:xfrm>
          <a:prstGeom prst="rect">
            <a:avLst/>
          </a:prstGeom>
          <a:solidFill>
            <a:srgbClr val="CE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721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85864" y="721067"/>
            <a:ext cx="5024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practice!</a:t>
            </a:r>
            <a:endParaRPr kumimoji="1" lang="ja-JP" altLang="en-US" sz="54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17525" y="1644397"/>
            <a:ext cx="716080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John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me that 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play guitar.</a:t>
            </a:r>
            <a:endParaRPr kumimoji="1" lang="ja-JP" alt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70364" y="2798618"/>
            <a:ext cx="8603672" cy="3172691"/>
          </a:xfrm>
          <a:prstGeom prst="rect">
            <a:avLst/>
          </a:prstGeom>
          <a:solidFill>
            <a:srgbClr val="CE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85864" y="721067"/>
            <a:ext cx="5024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practice!</a:t>
            </a:r>
            <a:endParaRPr kumimoji="1" lang="ja-JP" altLang="en-US" sz="54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41915" y="1644397"/>
            <a:ext cx="759179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Mario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me that 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live in Japan.</a:t>
            </a:r>
            <a:endParaRPr kumimoji="1" lang="ja-JP" alt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70364" y="2798618"/>
            <a:ext cx="8603672" cy="3172691"/>
          </a:xfrm>
          <a:prstGeom prst="rect">
            <a:avLst/>
          </a:prstGeom>
          <a:solidFill>
            <a:srgbClr val="CE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093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785864" y="721067"/>
            <a:ext cx="5024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practice!</a:t>
            </a:r>
            <a:endParaRPr kumimoji="1" lang="ja-JP" altLang="en-US" sz="54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41915" y="1644397"/>
            <a:ext cx="7591795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Peach</a:t>
            </a:r>
            <a:r>
              <a:rPr kumimoji="1" lang="en-US" altLang="ja-JP" sz="7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 told me that 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drinks café au </a:t>
            </a:r>
            <a:r>
              <a:rPr kumimoji="1" lang="en-US" altLang="ja-JP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lait</a:t>
            </a:r>
            <a:r>
              <a:rPr kumimoji="1" lang="en-US" altLang="ja-JP" sz="7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.</a:t>
            </a:r>
            <a:endParaRPr kumimoji="1" lang="ja-JP" altLang="en-US" sz="7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35976" y="2798618"/>
            <a:ext cx="8603672" cy="3172691"/>
          </a:xfrm>
          <a:prstGeom prst="rect">
            <a:avLst/>
          </a:prstGeom>
          <a:solidFill>
            <a:srgbClr val="CEC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662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69056" y="890885"/>
            <a:ext cx="660629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500" b="1" i="0" u="none" strike="noStrike" kern="1200" cap="none" spc="0" normalizeH="0" baseline="0" noProof="0" dirty="0" smtClean="0">
                <a:ln w="12700">
                  <a:solidFill>
                    <a:srgbClr val="4472C4"/>
                  </a:solidFill>
                  <a:prstDash val="solid"/>
                </a:ln>
                <a:pattFill prst="ltDnDiag">
                  <a:fgClr>
                    <a:srgbClr val="4472C4">
                      <a:lumMod val="60000"/>
                      <a:lumOff val="40000"/>
                    </a:srgbClr>
                  </a:fgClr>
                  <a:bgClr>
                    <a:prstClr val="white"/>
                  </a:bgClr>
                </a:patt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Let’s try!</a:t>
            </a:r>
            <a:endParaRPr kumimoji="1" lang="ja-JP" altLang="en-US" sz="11500" b="1" i="0" u="none" strike="noStrike" kern="1200" cap="none" spc="0" normalizeH="0" baseline="0" noProof="0" dirty="0" smtClean="0">
              <a:ln w="12700">
                <a:solidFill>
                  <a:srgbClr val="4472C4"/>
                </a:solidFill>
                <a:prstDash val="solid"/>
              </a:ln>
              <a:pattFill prst="ltDnDiag">
                <a:fgClr>
                  <a:srgbClr val="4472C4">
                    <a:lumMod val="60000"/>
                    <a:lumOff val="40000"/>
                  </a:srgbClr>
                </a:fgClr>
                <a:bgClr>
                  <a:prstClr val="white"/>
                </a:bgClr>
              </a:patt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04292" y="3040072"/>
            <a:ext cx="806796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“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(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r>
              <a:rPr kumimoji="1" lang="en-US" altLang="ja-JP" sz="6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) told me that </a:t>
            </a: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speak Chinese.”</a:t>
            </a:r>
            <a:endParaRPr kumimoji="1" lang="ja-JP" altLang="en-US" sz="6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1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6905" y="0"/>
            <a:ext cx="9005455" cy="5818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blackboard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9481" y="942109"/>
            <a:ext cx="2424545" cy="5853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7179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8" idx="0"/>
            <a:endCxn id="8" idx="2"/>
          </p:cNvCxnSpPr>
          <p:nvPr/>
        </p:nvCxnSpPr>
        <p:spPr>
          <a:xfrm>
            <a:off x="2783034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1"/>
            <a:endCxn id="8" idx="3"/>
          </p:cNvCxnSpPr>
          <p:nvPr/>
        </p:nvCxnSpPr>
        <p:spPr>
          <a:xfrm>
            <a:off x="2007179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007178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13" idx="0"/>
            <a:endCxn id="13" idx="2"/>
          </p:cNvCxnSpPr>
          <p:nvPr/>
        </p:nvCxnSpPr>
        <p:spPr>
          <a:xfrm>
            <a:off x="2783033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2007178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007178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コネクタ 16"/>
          <p:cNvCxnSpPr>
            <a:stCxn id="16" idx="0"/>
            <a:endCxn id="16" idx="2"/>
          </p:cNvCxnSpPr>
          <p:nvPr/>
        </p:nvCxnSpPr>
        <p:spPr>
          <a:xfrm>
            <a:off x="2783033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1"/>
            <a:endCxn id="16" idx="3"/>
          </p:cNvCxnSpPr>
          <p:nvPr/>
        </p:nvCxnSpPr>
        <p:spPr>
          <a:xfrm>
            <a:off x="2007178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295901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0" name="直線コネクタ 19"/>
          <p:cNvCxnSpPr>
            <a:stCxn id="19" idx="0"/>
            <a:endCxn id="19" idx="2"/>
          </p:cNvCxnSpPr>
          <p:nvPr/>
        </p:nvCxnSpPr>
        <p:spPr>
          <a:xfrm>
            <a:off x="6071756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9" idx="1"/>
            <a:endCxn id="19" idx="3"/>
          </p:cNvCxnSpPr>
          <p:nvPr/>
        </p:nvCxnSpPr>
        <p:spPr>
          <a:xfrm>
            <a:off x="5295901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584623" y="200371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コネクタ 22"/>
          <p:cNvCxnSpPr>
            <a:stCxn id="22" idx="0"/>
            <a:endCxn id="22" idx="2"/>
          </p:cNvCxnSpPr>
          <p:nvPr/>
        </p:nvCxnSpPr>
        <p:spPr>
          <a:xfrm>
            <a:off x="9360478" y="200371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2" idx="1"/>
            <a:endCxn id="22" idx="3"/>
          </p:cNvCxnSpPr>
          <p:nvPr/>
        </p:nvCxnSpPr>
        <p:spPr>
          <a:xfrm>
            <a:off x="8584623" y="253711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95901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コネクタ 25"/>
          <p:cNvCxnSpPr>
            <a:stCxn id="25" idx="0"/>
            <a:endCxn id="25" idx="2"/>
          </p:cNvCxnSpPr>
          <p:nvPr/>
        </p:nvCxnSpPr>
        <p:spPr>
          <a:xfrm>
            <a:off x="6071756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1"/>
            <a:endCxn id="25" idx="3"/>
          </p:cNvCxnSpPr>
          <p:nvPr/>
        </p:nvCxnSpPr>
        <p:spPr>
          <a:xfrm>
            <a:off x="5295901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84622" y="369223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9" name="直線コネクタ 28"/>
          <p:cNvCxnSpPr>
            <a:stCxn id="28" idx="0"/>
            <a:endCxn id="28" idx="2"/>
          </p:cNvCxnSpPr>
          <p:nvPr/>
        </p:nvCxnSpPr>
        <p:spPr>
          <a:xfrm>
            <a:off x="9360477" y="369223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8" idx="3"/>
          </p:cNvCxnSpPr>
          <p:nvPr/>
        </p:nvCxnSpPr>
        <p:spPr>
          <a:xfrm>
            <a:off x="8584622" y="422563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584622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stCxn id="31" idx="0"/>
            <a:endCxn id="31" idx="2"/>
          </p:cNvCxnSpPr>
          <p:nvPr/>
        </p:nvCxnSpPr>
        <p:spPr>
          <a:xfrm>
            <a:off x="9360477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31" idx="1"/>
            <a:endCxn id="31" idx="3"/>
          </p:cNvCxnSpPr>
          <p:nvPr/>
        </p:nvCxnSpPr>
        <p:spPr>
          <a:xfrm>
            <a:off x="8584622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95900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5" name="直線コネクタ 34"/>
          <p:cNvCxnSpPr>
            <a:stCxn id="34" idx="0"/>
            <a:endCxn id="34" idx="2"/>
          </p:cNvCxnSpPr>
          <p:nvPr/>
        </p:nvCxnSpPr>
        <p:spPr>
          <a:xfrm>
            <a:off x="6071755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4" idx="1"/>
            <a:endCxn id="34" idx="3"/>
          </p:cNvCxnSpPr>
          <p:nvPr/>
        </p:nvCxnSpPr>
        <p:spPr>
          <a:xfrm>
            <a:off x="5295900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11125200" y="0"/>
            <a:ext cx="1" cy="70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1079306" y="581891"/>
            <a:ext cx="91787" cy="1323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238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6905" y="0"/>
            <a:ext cx="9005455" cy="5818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blackboard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9481" y="942109"/>
            <a:ext cx="2424545" cy="5853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7179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8" idx="0"/>
            <a:endCxn id="8" idx="2"/>
          </p:cNvCxnSpPr>
          <p:nvPr/>
        </p:nvCxnSpPr>
        <p:spPr>
          <a:xfrm>
            <a:off x="2783034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1"/>
            <a:endCxn id="8" idx="3"/>
          </p:cNvCxnSpPr>
          <p:nvPr/>
        </p:nvCxnSpPr>
        <p:spPr>
          <a:xfrm>
            <a:off x="2007179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007178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13" idx="0"/>
            <a:endCxn id="13" idx="2"/>
          </p:cNvCxnSpPr>
          <p:nvPr/>
        </p:nvCxnSpPr>
        <p:spPr>
          <a:xfrm>
            <a:off x="2783033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2007178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007178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コネクタ 16"/>
          <p:cNvCxnSpPr>
            <a:stCxn id="16" idx="0"/>
            <a:endCxn id="16" idx="2"/>
          </p:cNvCxnSpPr>
          <p:nvPr/>
        </p:nvCxnSpPr>
        <p:spPr>
          <a:xfrm>
            <a:off x="2783033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1"/>
            <a:endCxn id="16" idx="3"/>
          </p:cNvCxnSpPr>
          <p:nvPr/>
        </p:nvCxnSpPr>
        <p:spPr>
          <a:xfrm>
            <a:off x="2007178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295901" y="2022763"/>
            <a:ext cx="1551709" cy="10668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0" name="直線コネクタ 19"/>
          <p:cNvCxnSpPr>
            <a:stCxn id="19" idx="0"/>
            <a:endCxn id="19" idx="2"/>
          </p:cNvCxnSpPr>
          <p:nvPr/>
        </p:nvCxnSpPr>
        <p:spPr>
          <a:xfrm>
            <a:off x="6071756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9" idx="1"/>
            <a:endCxn id="19" idx="3"/>
          </p:cNvCxnSpPr>
          <p:nvPr/>
        </p:nvCxnSpPr>
        <p:spPr>
          <a:xfrm>
            <a:off x="5295901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584623" y="200371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コネクタ 22"/>
          <p:cNvCxnSpPr>
            <a:stCxn id="22" idx="0"/>
            <a:endCxn id="22" idx="2"/>
          </p:cNvCxnSpPr>
          <p:nvPr/>
        </p:nvCxnSpPr>
        <p:spPr>
          <a:xfrm>
            <a:off x="9360478" y="200371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2" idx="1"/>
            <a:endCxn id="22" idx="3"/>
          </p:cNvCxnSpPr>
          <p:nvPr/>
        </p:nvCxnSpPr>
        <p:spPr>
          <a:xfrm>
            <a:off x="8584623" y="253711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95901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コネクタ 25"/>
          <p:cNvCxnSpPr>
            <a:stCxn id="25" idx="0"/>
            <a:endCxn id="25" idx="2"/>
          </p:cNvCxnSpPr>
          <p:nvPr/>
        </p:nvCxnSpPr>
        <p:spPr>
          <a:xfrm>
            <a:off x="6071756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1"/>
            <a:endCxn id="25" idx="3"/>
          </p:cNvCxnSpPr>
          <p:nvPr/>
        </p:nvCxnSpPr>
        <p:spPr>
          <a:xfrm>
            <a:off x="5295901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84622" y="369223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9" name="直線コネクタ 28"/>
          <p:cNvCxnSpPr>
            <a:stCxn id="28" idx="0"/>
            <a:endCxn id="28" idx="2"/>
          </p:cNvCxnSpPr>
          <p:nvPr/>
        </p:nvCxnSpPr>
        <p:spPr>
          <a:xfrm>
            <a:off x="9360477" y="369223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8" idx="3"/>
          </p:cNvCxnSpPr>
          <p:nvPr/>
        </p:nvCxnSpPr>
        <p:spPr>
          <a:xfrm>
            <a:off x="8584622" y="422563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584622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stCxn id="31" idx="0"/>
            <a:endCxn id="31" idx="2"/>
          </p:cNvCxnSpPr>
          <p:nvPr/>
        </p:nvCxnSpPr>
        <p:spPr>
          <a:xfrm>
            <a:off x="9360477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31" idx="1"/>
            <a:endCxn id="31" idx="3"/>
          </p:cNvCxnSpPr>
          <p:nvPr/>
        </p:nvCxnSpPr>
        <p:spPr>
          <a:xfrm>
            <a:off x="8584622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95900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5" name="直線コネクタ 34"/>
          <p:cNvCxnSpPr>
            <a:stCxn id="34" idx="0"/>
            <a:endCxn id="34" idx="2"/>
          </p:cNvCxnSpPr>
          <p:nvPr/>
        </p:nvCxnSpPr>
        <p:spPr>
          <a:xfrm>
            <a:off x="6071755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4" idx="1"/>
            <a:endCxn id="34" idx="3"/>
          </p:cNvCxnSpPr>
          <p:nvPr/>
        </p:nvCxnSpPr>
        <p:spPr>
          <a:xfrm>
            <a:off x="5295900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 flipH="1">
            <a:off x="11125200" y="0"/>
            <a:ext cx="1" cy="70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1079306" y="581891"/>
            <a:ext cx="91787" cy="1323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46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6905" y="0"/>
            <a:ext cx="9005455" cy="5818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blackboard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9481" y="942109"/>
            <a:ext cx="2424545" cy="5853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7179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8" idx="0"/>
            <a:endCxn id="8" idx="2"/>
          </p:cNvCxnSpPr>
          <p:nvPr/>
        </p:nvCxnSpPr>
        <p:spPr>
          <a:xfrm>
            <a:off x="2783034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1"/>
            <a:endCxn id="8" idx="3"/>
          </p:cNvCxnSpPr>
          <p:nvPr/>
        </p:nvCxnSpPr>
        <p:spPr>
          <a:xfrm>
            <a:off x="2007179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007178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13" idx="0"/>
            <a:endCxn id="13" idx="2"/>
          </p:cNvCxnSpPr>
          <p:nvPr/>
        </p:nvCxnSpPr>
        <p:spPr>
          <a:xfrm>
            <a:off x="2783033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2007178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007178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コネクタ 16"/>
          <p:cNvCxnSpPr>
            <a:stCxn id="16" idx="0"/>
            <a:endCxn id="16" idx="2"/>
          </p:cNvCxnSpPr>
          <p:nvPr/>
        </p:nvCxnSpPr>
        <p:spPr>
          <a:xfrm>
            <a:off x="2783033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1"/>
            <a:endCxn id="16" idx="3"/>
          </p:cNvCxnSpPr>
          <p:nvPr/>
        </p:nvCxnSpPr>
        <p:spPr>
          <a:xfrm>
            <a:off x="2007178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295901" y="2022763"/>
            <a:ext cx="1551709" cy="10668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0" name="直線コネクタ 19"/>
          <p:cNvCxnSpPr>
            <a:stCxn id="19" idx="0"/>
            <a:endCxn id="19" idx="2"/>
          </p:cNvCxnSpPr>
          <p:nvPr/>
        </p:nvCxnSpPr>
        <p:spPr>
          <a:xfrm>
            <a:off x="6071756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9" idx="1"/>
            <a:endCxn id="19" idx="3"/>
          </p:cNvCxnSpPr>
          <p:nvPr/>
        </p:nvCxnSpPr>
        <p:spPr>
          <a:xfrm>
            <a:off x="5295901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584623" y="200371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コネクタ 22"/>
          <p:cNvCxnSpPr>
            <a:stCxn id="22" idx="0"/>
            <a:endCxn id="22" idx="2"/>
          </p:cNvCxnSpPr>
          <p:nvPr/>
        </p:nvCxnSpPr>
        <p:spPr>
          <a:xfrm>
            <a:off x="9360478" y="200371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2" idx="1"/>
            <a:endCxn id="22" idx="3"/>
          </p:cNvCxnSpPr>
          <p:nvPr/>
        </p:nvCxnSpPr>
        <p:spPr>
          <a:xfrm>
            <a:off x="8584623" y="253711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95901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コネクタ 25"/>
          <p:cNvCxnSpPr>
            <a:stCxn id="25" idx="0"/>
            <a:endCxn id="25" idx="2"/>
          </p:cNvCxnSpPr>
          <p:nvPr/>
        </p:nvCxnSpPr>
        <p:spPr>
          <a:xfrm>
            <a:off x="6071756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1"/>
            <a:endCxn id="25" idx="3"/>
          </p:cNvCxnSpPr>
          <p:nvPr/>
        </p:nvCxnSpPr>
        <p:spPr>
          <a:xfrm>
            <a:off x="5295901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84622" y="369223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9" name="直線コネクタ 28"/>
          <p:cNvCxnSpPr>
            <a:stCxn id="28" idx="0"/>
            <a:endCxn id="28" idx="2"/>
          </p:cNvCxnSpPr>
          <p:nvPr/>
        </p:nvCxnSpPr>
        <p:spPr>
          <a:xfrm>
            <a:off x="9360477" y="369223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8" idx="3"/>
          </p:cNvCxnSpPr>
          <p:nvPr/>
        </p:nvCxnSpPr>
        <p:spPr>
          <a:xfrm>
            <a:off x="8584622" y="422563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584622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stCxn id="31" idx="0"/>
            <a:endCxn id="31" idx="2"/>
          </p:cNvCxnSpPr>
          <p:nvPr/>
        </p:nvCxnSpPr>
        <p:spPr>
          <a:xfrm>
            <a:off x="9360477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31" idx="1"/>
            <a:endCxn id="31" idx="3"/>
          </p:cNvCxnSpPr>
          <p:nvPr/>
        </p:nvCxnSpPr>
        <p:spPr>
          <a:xfrm>
            <a:off x="8584622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95900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5" name="直線コネクタ 34"/>
          <p:cNvCxnSpPr>
            <a:stCxn id="34" idx="0"/>
            <a:endCxn id="34" idx="2"/>
          </p:cNvCxnSpPr>
          <p:nvPr/>
        </p:nvCxnSpPr>
        <p:spPr>
          <a:xfrm>
            <a:off x="6071755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4" idx="1"/>
            <a:endCxn id="34" idx="3"/>
          </p:cNvCxnSpPr>
          <p:nvPr/>
        </p:nvCxnSpPr>
        <p:spPr>
          <a:xfrm>
            <a:off x="5295900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スマイル 1"/>
          <p:cNvSpPr/>
          <p:nvPr/>
        </p:nvSpPr>
        <p:spPr>
          <a:xfrm>
            <a:off x="4668982" y="2003713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スマイル 36"/>
          <p:cNvSpPr/>
          <p:nvPr/>
        </p:nvSpPr>
        <p:spPr>
          <a:xfrm>
            <a:off x="4668982" y="2634094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スマイル 37"/>
          <p:cNvSpPr/>
          <p:nvPr/>
        </p:nvSpPr>
        <p:spPr>
          <a:xfrm>
            <a:off x="6932467" y="2001981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スマイル 38"/>
          <p:cNvSpPr/>
          <p:nvPr/>
        </p:nvSpPr>
        <p:spPr>
          <a:xfrm>
            <a:off x="6967972" y="2627167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1125200" y="0"/>
            <a:ext cx="1" cy="70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1079306" y="581891"/>
            <a:ext cx="91787" cy="1323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0" name="角丸四角形吹き出し 39"/>
          <p:cNvSpPr/>
          <p:nvPr/>
        </p:nvSpPr>
        <p:spPr>
          <a:xfrm rot="10800000">
            <a:off x="10562360" y="2429740"/>
            <a:ext cx="1454727" cy="1357745"/>
          </a:xfrm>
          <a:prstGeom prst="wedgeRoundRect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0648951" y="2766397"/>
            <a:ext cx="1281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Ami</a:t>
            </a:r>
            <a:endParaRPr kumimoji="1" lang="ja-JP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075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07407E-6 L 0.5375 -0.153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6" y="-763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14596 -0.11528 C 0.17604 -0.14028 0.22304 -0.16875 0.27213 -0.19422 C 0.32942 -0.22223 0.37552 -0.2419 0.40781 -0.24908 L 0.56692 -0.29005 " pathEditMode="relative" rAng="20640000" ptsTypes="AAAAA">
                                      <p:cBhvr>
                                        <p:cTn id="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43" y="-1701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1.11111E-6 L 0.09127 -0.09028 C 0.10989 -0.11088 0.13945 -0.1257 0.17096 -0.13264 C 0.20677 -0.14051 0.23632 -0.13796 0.25716 -0.12685 L 0.35846 -0.07824 " pathEditMode="relative" rAng="21180000" ptsTypes="AAAAA">
                                      <p:cBhvr>
                                        <p:cTn id="1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91" y="-861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-7.40741E-7 L 0.09856 -0.09167 C 0.11888 -0.11134 0.15091 -0.13287 0.18541 -0.15023 C 0.22448 -0.17037 0.25664 -0.18148 0.27981 -0.18403 L 0.39114 -0.19907 " pathEditMode="relative" rAng="20640000" ptsTypes="AAAAA">
                                      <p:cBhvr>
                                        <p:cTn id="1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28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75 -0.15324 L 0.29401 -0.0463 C 0.24349 -0.02222 0.16771 -0.01204 0.08907 -0.01898 C -0.00052 -0.02778 -0.07122 -0.05116 -0.1207 -0.08519 L -0.35651 -0.23634 " pathEditMode="relative" rAng="5580000" ptsTypes="AAA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61" y="4606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8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693 -0.29004 L 0.53607 -0.22685 C 0.52943 -0.21227 0.52109 -0.20579 0.51354 -0.20833 C 0.50495 -0.21157 0.49909 -0.22292 0.49596 -0.24074 L 0.48047 -0.31991 " pathEditMode="relative" rAng="6060000" ptsTypes="AAAAA">
                                      <p:cBhvr>
                                        <p:cTn id="3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44" y="3333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846 -0.07824 L 0.08984 0.00209 C 0.03385 0.01759 -0.04857 0.06111 -0.12878 0.11968 C -0.22148 0.18681 -0.29141 0.25 -0.33984 0.31042 L -0.56445 0.58449 " pathEditMode="relative" rAng="4080000" ptsTypes="AAAAA">
                                      <p:cBhvr>
                                        <p:cTn id="3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30" y="265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1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115 -0.19908 L 0.32708 -0.01945 C 0.31263 0.01736 0.29961 0.07708 0.29128 0.14236 C 0.28164 0.21551 0.27917 0.27477 0.28268 0.31991 L 0.29635 0.53241 " pathEditMode="relative" rAng="780000" ptsTypes="AAAAA">
                                      <p:cBhvr>
                                        <p:cTn id="3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83" y="3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/>
      <p:bldP spid="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556905" y="0"/>
            <a:ext cx="9005455" cy="58189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blackboard</a:t>
            </a:r>
            <a:endParaRPr kumimoji="1" lang="ja-JP" alt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859481" y="942109"/>
            <a:ext cx="2424545" cy="58535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07179" y="202276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0" name="直線コネクタ 9"/>
          <p:cNvCxnSpPr>
            <a:stCxn id="8" idx="0"/>
            <a:endCxn id="8" idx="2"/>
          </p:cNvCxnSpPr>
          <p:nvPr/>
        </p:nvCxnSpPr>
        <p:spPr>
          <a:xfrm>
            <a:off x="2783034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コネクタ 11"/>
          <p:cNvCxnSpPr>
            <a:stCxn id="8" idx="1"/>
            <a:endCxn id="8" idx="3"/>
          </p:cNvCxnSpPr>
          <p:nvPr/>
        </p:nvCxnSpPr>
        <p:spPr>
          <a:xfrm>
            <a:off x="2007179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2007178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4" name="直線コネクタ 13"/>
          <p:cNvCxnSpPr>
            <a:stCxn id="13" idx="0"/>
            <a:endCxn id="13" idx="2"/>
          </p:cNvCxnSpPr>
          <p:nvPr/>
        </p:nvCxnSpPr>
        <p:spPr>
          <a:xfrm>
            <a:off x="2783033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/>
          <p:cNvCxnSpPr>
            <a:stCxn id="13" idx="1"/>
            <a:endCxn id="13" idx="3"/>
          </p:cNvCxnSpPr>
          <p:nvPr/>
        </p:nvCxnSpPr>
        <p:spPr>
          <a:xfrm>
            <a:off x="2007178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007178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17" name="直線コネクタ 16"/>
          <p:cNvCxnSpPr>
            <a:stCxn id="16" idx="0"/>
            <a:endCxn id="16" idx="2"/>
          </p:cNvCxnSpPr>
          <p:nvPr/>
        </p:nvCxnSpPr>
        <p:spPr>
          <a:xfrm>
            <a:off x="2783033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コネクタ 17"/>
          <p:cNvCxnSpPr>
            <a:stCxn id="16" idx="1"/>
            <a:endCxn id="16" idx="3"/>
          </p:cNvCxnSpPr>
          <p:nvPr/>
        </p:nvCxnSpPr>
        <p:spPr>
          <a:xfrm>
            <a:off x="2007178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5295901" y="2022763"/>
            <a:ext cx="1551709" cy="10668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0" name="直線コネクタ 19"/>
          <p:cNvCxnSpPr>
            <a:stCxn id="19" idx="0"/>
            <a:endCxn id="19" idx="2"/>
          </p:cNvCxnSpPr>
          <p:nvPr/>
        </p:nvCxnSpPr>
        <p:spPr>
          <a:xfrm>
            <a:off x="6071756" y="202276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コネクタ 20"/>
          <p:cNvCxnSpPr>
            <a:stCxn id="19" idx="1"/>
            <a:endCxn id="19" idx="3"/>
          </p:cNvCxnSpPr>
          <p:nvPr/>
        </p:nvCxnSpPr>
        <p:spPr>
          <a:xfrm>
            <a:off x="5295901" y="255616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正方形/長方形 21"/>
          <p:cNvSpPr/>
          <p:nvPr/>
        </p:nvSpPr>
        <p:spPr>
          <a:xfrm>
            <a:off x="8584623" y="2003713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3" name="直線コネクタ 22"/>
          <p:cNvCxnSpPr>
            <a:stCxn id="22" idx="0"/>
            <a:endCxn id="22" idx="2"/>
          </p:cNvCxnSpPr>
          <p:nvPr/>
        </p:nvCxnSpPr>
        <p:spPr>
          <a:xfrm>
            <a:off x="9360478" y="2003713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stCxn id="22" idx="1"/>
            <a:endCxn id="22" idx="3"/>
          </p:cNvCxnSpPr>
          <p:nvPr/>
        </p:nvCxnSpPr>
        <p:spPr>
          <a:xfrm>
            <a:off x="8584623" y="2537113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5295901" y="3726872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6" name="直線コネクタ 25"/>
          <p:cNvCxnSpPr>
            <a:stCxn id="25" idx="0"/>
            <a:endCxn id="25" idx="2"/>
          </p:cNvCxnSpPr>
          <p:nvPr/>
        </p:nvCxnSpPr>
        <p:spPr>
          <a:xfrm>
            <a:off x="6071756" y="3726872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コネクタ 26"/>
          <p:cNvCxnSpPr>
            <a:stCxn id="25" idx="1"/>
            <a:endCxn id="25" idx="3"/>
          </p:cNvCxnSpPr>
          <p:nvPr/>
        </p:nvCxnSpPr>
        <p:spPr>
          <a:xfrm>
            <a:off x="5295901" y="4260272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8584622" y="369223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29" name="直線コネクタ 28"/>
          <p:cNvCxnSpPr>
            <a:stCxn id="28" idx="0"/>
            <a:endCxn id="28" idx="2"/>
          </p:cNvCxnSpPr>
          <p:nvPr/>
        </p:nvCxnSpPr>
        <p:spPr>
          <a:xfrm>
            <a:off x="9360477" y="369223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/>
          <p:cNvCxnSpPr>
            <a:stCxn id="28" idx="1"/>
            <a:endCxn id="28" idx="3"/>
          </p:cNvCxnSpPr>
          <p:nvPr/>
        </p:nvCxnSpPr>
        <p:spPr>
          <a:xfrm>
            <a:off x="8584622" y="422563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8584622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2" name="直線コネクタ 31"/>
          <p:cNvCxnSpPr>
            <a:stCxn id="31" idx="0"/>
            <a:endCxn id="31" idx="2"/>
          </p:cNvCxnSpPr>
          <p:nvPr/>
        </p:nvCxnSpPr>
        <p:spPr>
          <a:xfrm>
            <a:off x="9360477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31" idx="1"/>
            <a:endCxn id="31" idx="3"/>
          </p:cNvCxnSpPr>
          <p:nvPr/>
        </p:nvCxnSpPr>
        <p:spPr>
          <a:xfrm>
            <a:off x="8584622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295900" y="5340926"/>
            <a:ext cx="1551709" cy="10668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5" name="直線コネクタ 34"/>
          <p:cNvCxnSpPr>
            <a:stCxn id="34" idx="0"/>
            <a:endCxn id="34" idx="2"/>
          </p:cNvCxnSpPr>
          <p:nvPr/>
        </p:nvCxnSpPr>
        <p:spPr>
          <a:xfrm>
            <a:off x="6071755" y="5340926"/>
            <a:ext cx="0" cy="1066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コネクタ 35"/>
          <p:cNvCxnSpPr>
            <a:stCxn id="34" idx="1"/>
            <a:endCxn id="34" idx="3"/>
          </p:cNvCxnSpPr>
          <p:nvPr/>
        </p:nvCxnSpPr>
        <p:spPr>
          <a:xfrm>
            <a:off x="5295900" y="5874326"/>
            <a:ext cx="15517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スマイル 1"/>
          <p:cNvSpPr/>
          <p:nvPr/>
        </p:nvSpPr>
        <p:spPr>
          <a:xfrm>
            <a:off x="314326" y="315191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7" name="スマイル 36"/>
          <p:cNvSpPr/>
          <p:nvPr/>
        </p:nvSpPr>
        <p:spPr>
          <a:xfrm>
            <a:off x="10520796" y="491836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8" name="スマイル 37"/>
          <p:cNvSpPr/>
          <p:nvPr/>
        </p:nvSpPr>
        <p:spPr>
          <a:xfrm>
            <a:off x="33770" y="6019800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" name="スマイル 38"/>
          <p:cNvSpPr/>
          <p:nvPr/>
        </p:nvSpPr>
        <p:spPr>
          <a:xfrm>
            <a:off x="10573616" y="6234544"/>
            <a:ext cx="498763" cy="533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11125200" y="0"/>
            <a:ext cx="1" cy="70242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11079306" y="581891"/>
            <a:ext cx="91787" cy="13231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スマイル 2"/>
          <p:cNvSpPr/>
          <p:nvPr/>
        </p:nvSpPr>
        <p:spPr>
          <a:xfrm>
            <a:off x="4813590" y="3692236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2" name="スマイル 41"/>
          <p:cNvSpPr/>
          <p:nvPr/>
        </p:nvSpPr>
        <p:spPr>
          <a:xfrm>
            <a:off x="1527464" y="2003713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3" name="スマイル 42"/>
          <p:cNvSpPr/>
          <p:nvPr/>
        </p:nvSpPr>
        <p:spPr>
          <a:xfrm>
            <a:off x="1478977" y="3711284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" name="スマイル 43"/>
          <p:cNvSpPr/>
          <p:nvPr/>
        </p:nvSpPr>
        <p:spPr>
          <a:xfrm>
            <a:off x="8104908" y="2022763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" name="スマイル 44"/>
          <p:cNvSpPr/>
          <p:nvPr/>
        </p:nvSpPr>
        <p:spPr>
          <a:xfrm>
            <a:off x="8084993" y="3778825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6" name="スマイル 45"/>
          <p:cNvSpPr/>
          <p:nvPr/>
        </p:nvSpPr>
        <p:spPr>
          <a:xfrm>
            <a:off x="1517938" y="5340926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7" name="スマイル 46"/>
          <p:cNvSpPr/>
          <p:nvPr/>
        </p:nvSpPr>
        <p:spPr>
          <a:xfrm>
            <a:off x="4796271" y="5340926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8" name="スマイル 47"/>
          <p:cNvSpPr/>
          <p:nvPr/>
        </p:nvSpPr>
        <p:spPr>
          <a:xfrm>
            <a:off x="8111837" y="5340926"/>
            <a:ext cx="436419" cy="481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995984" y="4104408"/>
            <a:ext cx="3727739" cy="2064328"/>
          </a:xfrm>
          <a:prstGeom prst="wedgeRoundRectCallout">
            <a:avLst>
              <a:gd name="adj1" fmla="val 64977"/>
              <a:gd name="adj2" fmla="val 35295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read manga?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9" name="角丸四角形吹き出し 48"/>
          <p:cNvSpPr/>
          <p:nvPr/>
        </p:nvSpPr>
        <p:spPr>
          <a:xfrm>
            <a:off x="1915396" y="630380"/>
            <a:ext cx="3727739" cy="2064328"/>
          </a:xfrm>
          <a:prstGeom prst="wedgeRoundRectCallout">
            <a:avLst>
              <a:gd name="adj1" fmla="val -75140"/>
              <a:gd name="adj2" fmla="val -3383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live in Japan?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0" name="角丸四角形吹き出し 49"/>
          <p:cNvSpPr/>
          <p:nvPr/>
        </p:nvSpPr>
        <p:spPr>
          <a:xfrm>
            <a:off x="1736147" y="4068041"/>
            <a:ext cx="3727739" cy="2064328"/>
          </a:xfrm>
          <a:prstGeom prst="wedgeRoundRectCallout">
            <a:avLst>
              <a:gd name="adj1" fmla="val -66963"/>
              <a:gd name="adj2" fmla="val 38651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sing songs?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" name="角丸四角形吹き出し 50"/>
          <p:cNvSpPr/>
          <p:nvPr/>
        </p:nvSpPr>
        <p:spPr>
          <a:xfrm>
            <a:off x="5866532" y="687529"/>
            <a:ext cx="3727739" cy="2064328"/>
          </a:xfrm>
          <a:prstGeom prst="wedgeRoundRectCallout">
            <a:avLst>
              <a:gd name="adj1" fmla="val 64976"/>
              <a:gd name="adj2" fmla="val -2242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live in Japan?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13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3.33333E-6 L -0.07643 -0.177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28" y="-88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2.59259E-6 L -0.06419 -0.35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16" y="-1768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11111E-6 L -0.07917 0.0638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58" y="319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11111E-6 L 0.16628 -0.154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07" y="-773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1.11111E-6 L 0.18308 0.0425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54" y="213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11111E-6 L 0.12786 -0.3634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93" y="-1817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3.7037E-7 L 0.45365 0.190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82" y="9491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-0.32031 -0.022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16" y="-1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7" grpId="0" animBg="1"/>
      <p:bldP spid="49" grpId="0" animBg="1"/>
      <p:bldP spid="50" grpId="0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マイル 3"/>
          <p:cNvSpPr/>
          <p:nvPr/>
        </p:nvSpPr>
        <p:spPr>
          <a:xfrm>
            <a:off x="9906001" y="2247900"/>
            <a:ext cx="1540452" cy="16279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1052947" y="1357745"/>
            <a:ext cx="1578554" cy="1624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3603487" y="325581"/>
            <a:ext cx="3727739" cy="2064328"/>
          </a:xfrm>
          <a:prstGeom prst="wedgeRoundRectCallout">
            <a:avLst>
              <a:gd name="adj1" fmla="val -73653"/>
              <a:gd name="adj2" fmla="val 1985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read manga?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206276" y="2843644"/>
            <a:ext cx="3727739" cy="1811483"/>
          </a:xfrm>
          <a:prstGeom prst="wedgeRoundRectCallout">
            <a:avLst>
              <a:gd name="adj1" fmla="val 72410"/>
              <a:gd name="adj2" fmla="val 39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Yes, she does.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287001" y="4131907"/>
            <a:ext cx="1540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Bob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882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606145" y="2673926"/>
            <a:ext cx="3435928" cy="227214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コネクタ 4"/>
          <p:cNvCxnSpPr>
            <a:stCxn id="4" idx="0"/>
            <a:endCxn id="4" idx="2"/>
          </p:cNvCxnSpPr>
          <p:nvPr/>
        </p:nvCxnSpPr>
        <p:spPr>
          <a:xfrm>
            <a:off x="9324109" y="2673926"/>
            <a:ext cx="0" cy="22721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4" idx="1"/>
            <a:endCxn id="4" idx="3"/>
          </p:cNvCxnSpPr>
          <p:nvPr/>
        </p:nvCxnSpPr>
        <p:spPr>
          <a:xfrm>
            <a:off x="7606145" y="3809999"/>
            <a:ext cx="3435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スマイル 6"/>
          <p:cNvSpPr/>
          <p:nvPr/>
        </p:nvSpPr>
        <p:spPr>
          <a:xfrm>
            <a:off x="-1390649" y="5356513"/>
            <a:ext cx="1219198" cy="131618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スマイル 7"/>
          <p:cNvSpPr/>
          <p:nvPr/>
        </p:nvSpPr>
        <p:spPr>
          <a:xfrm>
            <a:off x="6553202" y="3823852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10848111" y="3906980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スマイル 9"/>
          <p:cNvSpPr/>
          <p:nvPr/>
        </p:nvSpPr>
        <p:spPr>
          <a:xfrm>
            <a:off x="10744200" y="2673926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1069837" y="325581"/>
            <a:ext cx="3727739" cy="2064328"/>
          </a:xfrm>
          <a:prstGeom prst="wedgeRoundRectCallout">
            <a:avLst>
              <a:gd name="adj1" fmla="val 78635"/>
              <a:gd name="adj2" fmla="val 4385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Bob told me that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reads manga.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吹き出し 11"/>
          <p:cNvSpPr/>
          <p:nvPr/>
        </p:nvSpPr>
        <p:spPr>
          <a:xfrm>
            <a:off x="2330161" y="5126177"/>
            <a:ext cx="3727739" cy="1447800"/>
          </a:xfrm>
          <a:prstGeom prst="wedgeRoundRectCallout">
            <a:avLst>
              <a:gd name="adj1" fmla="val 63304"/>
              <a:gd name="adj2" fmla="val -5777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Ah! Only Saki, Ami, or Erika.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雲形吹き出し 12"/>
          <p:cNvSpPr/>
          <p:nvPr/>
        </p:nvSpPr>
        <p:spPr>
          <a:xfrm>
            <a:off x="7296150" y="325581"/>
            <a:ext cx="3898322" cy="2064328"/>
          </a:xfrm>
          <a:prstGeom prst="cloudCallout">
            <a:avLst>
              <a:gd name="adj1" fmla="val 50024"/>
              <a:gd name="adj2" fmla="val 60654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write haikus?</a:t>
            </a:r>
            <a:endParaRPr kumimoji="1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28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524 -0.0243 L 0.09114 -0.26782 C 0.12252 -0.32014 0.17656 -0.37477 0.2362 -0.41759 C 0.30455 -0.46666 0.36159 -0.4919 0.4056 -0.49398 L 0.61354 -0.51157 " pathEditMode="relative" rAng="20280000" ptsTypes="AAA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-3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0.00046 L -0.26524 -0.19004 C -0.32175 -0.2331 -0.40417 -0.25671 -0.49167 -0.25625 C -0.59102 -0.25671 -0.66966 -0.23287 -0.72578 -0.19027 L -0.99167 -0.00092 " pathEditMode="relative" rAng="5400000" ptsTypes="AAA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83" y="-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マイル 3"/>
          <p:cNvSpPr/>
          <p:nvPr/>
        </p:nvSpPr>
        <p:spPr>
          <a:xfrm>
            <a:off x="9906001" y="2247900"/>
            <a:ext cx="1540452" cy="162790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スマイル 4"/>
          <p:cNvSpPr/>
          <p:nvPr/>
        </p:nvSpPr>
        <p:spPr>
          <a:xfrm>
            <a:off x="-2509403" y="1181094"/>
            <a:ext cx="1578554" cy="1624447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3603487" y="325581"/>
            <a:ext cx="3727739" cy="2064328"/>
          </a:xfrm>
          <a:prstGeom prst="wedgeRoundRectCallout">
            <a:avLst>
              <a:gd name="adj1" fmla="val -73653"/>
              <a:gd name="adj2" fmla="val 1985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Does the thief write haikus?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5206276" y="2843644"/>
            <a:ext cx="3727739" cy="1811483"/>
          </a:xfrm>
          <a:prstGeom prst="wedgeRoundRectCallout">
            <a:avLst>
              <a:gd name="adj1" fmla="val 72410"/>
              <a:gd name="adj2" fmla="val 396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No, she doesn’t.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153651" y="4131907"/>
            <a:ext cx="15404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</a:t>
            </a:r>
            <a:endParaRPr kumimoji="1" lang="ja-JP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4831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7.40741E-7 L 0.07982 -0.04259 C 0.09636 -0.05208 0.12136 -0.05718 0.14727 -0.05718 C 0.17709 -0.05718 0.20092 -0.05208 0.21745 -0.04259 L 0.29727 7.40741E-7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57" y="-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606145" y="2673926"/>
            <a:ext cx="3435928" cy="227214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5" name="直線コネクタ 4"/>
          <p:cNvCxnSpPr>
            <a:stCxn id="4" idx="0"/>
            <a:endCxn id="4" idx="2"/>
          </p:cNvCxnSpPr>
          <p:nvPr/>
        </p:nvCxnSpPr>
        <p:spPr>
          <a:xfrm>
            <a:off x="9324109" y="2673926"/>
            <a:ext cx="0" cy="227214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4" idx="1"/>
            <a:endCxn id="4" idx="3"/>
          </p:cNvCxnSpPr>
          <p:nvPr/>
        </p:nvCxnSpPr>
        <p:spPr>
          <a:xfrm>
            <a:off x="7606145" y="3809999"/>
            <a:ext cx="34359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スマイル 7"/>
          <p:cNvSpPr/>
          <p:nvPr/>
        </p:nvSpPr>
        <p:spPr>
          <a:xfrm>
            <a:off x="6553202" y="3823852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スマイル 8"/>
          <p:cNvSpPr/>
          <p:nvPr/>
        </p:nvSpPr>
        <p:spPr>
          <a:xfrm>
            <a:off x="10848111" y="3906980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角丸四角形吹き出し 10"/>
          <p:cNvSpPr/>
          <p:nvPr/>
        </p:nvSpPr>
        <p:spPr>
          <a:xfrm>
            <a:off x="4286250" y="356753"/>
            <a:ext cx="5369077" cy="2064328"/>
          </a:xfrm>
          <a:prstGeom prst="wedgeRoundRectCallout">
            <a:avLst>
              <a:gd name="adj1" fmla="val 78635"/>
              <a:gd name="adj2" fmla="val 43852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Sarah told me that </a:t>
            </a: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the thief doesn’t write haikus.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スマイル 13"/>
          <p:cNvSpPr/>
          <p:nvPr/>
        </p:nvSpPr>
        <p:spPr>
          <a:xfrm>
            <a:off x="6511638" y="2651411"/>
            <a:ext cx="900544" cy="94211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5" name="スマイル 14"/>
          <p:cNvSpPr/>
          <p:nvPr/>
        </p:nvSpPr>
        <p:spPr>
          <a:xfrm>
            <a:off x="-1390649" y="5356513"/>
            <a:ext cx="1219198" cy="1316181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角丸四角形吹き出し 15"/>
          <p:cNvSpPr/>
          <p:nvPr/>
        </p:nvSpPr>
        <p:spPr>
          <a:xfrm>
            <a:off x="2236644" y="4946071"/>
            <a:ext cx="3727739" cy="1447800"/>
          </a:xfrm>
          <a:prstGeom prst="wedgeRoundRectCallout">
            <a:avLst>
              <a:gd name="adj1" fmla="val 63304"/>
              <a:gd name="adj2" fmla="val -5777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Only Saki or Ami.</a:t>
            </a:r>
            <a:endParaRPr kumimoji="1" lang="ja-JP" altLang="en-US" sz="3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586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44 -0.23241 L 0.20169 -0.43333 C 0.25807 -0.47708 0.34648 -0.5162 0.43997 -0.54305 C 0.54752 -0.57338 0.63372 -0.58287 0.69622 -0.57291 L 0.99362 -0.53264 " pathEditMode="relative" rAng="21060000" ptsTypes="AAA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630" y="-2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4.07407E-6 L -0.35169 0.4921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91" y="2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1" grpId="1" animBg="1"/>
      <p:bldP spid="15" grpId="0" animBg="1"/>
      <p:bldP spid="16" grpId="0" animBg="1"/>
      <p:bldP spid="16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259</Words>
  <Application>Microsoft Office PowerPoint</Application>
  <PresentationFormat>ワイド画面</PresentationFormat>
  <Paragraphs>47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游ゴシック</vt:lpstr>
      <vt:lpstr>游ゴシック Light</vt:lpstr>
      <vt:lpstr>Arial</vt:lpstr>
      <vt:lpstr>Office テーマ</vt:lpstr>
      <vt:lpstr>1_Office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広島市教育委員会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cj103305</dc:creator>
  <cp:lastModifiedBy>cj103105</cp:lastModifiedBy>
  <cp:revision>21</cp:revision>
  <dcterms:created xsi:type="dcterms:W3CDTF">2021-10-26T23:48:42Z</dcterms:created>
  <dcterms:modified xsi:type="dcterms:W3CDTF">2021-10-29T05:40:40Z</dcterms:modified>
</cp:coreProperties>
</file>