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6" r:id="rId12"/>
    <p:sldId id="264" r:id="rId13"/>
    <p:sldId id="268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3A17-ACF3-472B-8FB8-C6C04D06B06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154D-D17A-44DA-B4F0-1FB91D5D3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11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3A17-ACF3-472B-8FB8-C6C04D06B06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154D-D17A-44DA-B4F0-1FB91D5D3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0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3A17-ACF3-472B-8FB8-C6C04D06B06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154D-D17A-44DA-B4F0-1FB91D5D3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44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3A17-ACF3-472B-8FB8-C6C04D06B06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154D-D17A-44DA-B4F0-1FB91D5D3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30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3A17-ACF3-472B-8FB8-C6C04D06B06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154D-D17A-44DA-B4F0-1FB91D5D3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635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3A17-ACF3-472B-8FB8-C6C04D06B06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154D-D17A-44DA-B4F0-1FB91D5D3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55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3A17-ACF3-472B-8FB8-C6C04D06B06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154D-D17A-44DA-B4F0-1FB91D5D3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74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3A17-ACF3-472B-8FB8-C6C04D06B06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154D-D17A-44DA-B4F0-1FB91D5D3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55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3A17-ACF3-472B-8FB8-C6C04D06B06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154D-D17A-44DA-B4F0-1FB91D5D3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73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3A17-ACF3-472B-8FB8-C6C04D06B06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154D-D17A-44DA-B4F0-1FB91D5D3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59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3A17-ACF3-472B-8FB8-C6C04D06B06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154D-D17A-44DA-B4F0-1FB91D5D3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39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E3A17-ACF3-472B-8FB8-C6C04D06B06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2154D-D17A-44DA-B4F0-1FB91D5D3D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58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8000" dirty="0" smtClean="0"/>
              <a:t>Unit</a:t>
            </a:r>
            <a:r>
              <a:rPr kumimoji="1" lang="ja-JP" altLang="en-US" sz="8000" dirty="0" smtClean="0"/>
              <a:t> </a:t>
            </a:r>
            <a:r>
              <a:rPr kumimoji="1" lang="en-US" altLang="ja-JP" sz="8000" dirty="0" smtClean="0"/>
              <a:t>3</a:t>
            </a:r>
            <a:endParaRPr kumimoji="1" lang="ja-JP" altLang="en-US" sz="8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>
                <a:latin typeface="Comic Sans MS" panose="030F0702030302020204" pitchFamily="66" charset="0"/>
              </a:rPr>
              <a:t>What</a:t>
            </a:r>
            <a:r>
              <a:rPr kumimoji="1" lang="ja-JP" altLang="en-US" sz="3600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3600" dirty="0" smtClean="0">
                <a:latin typeface="Comic Sans MS" panose="030F0702030302020204" pitchFamily="66" charset="0"/>
              </a:rPr>
              <a:t>do</a:t>
            </a:r>
            <a:r>
              <a:rPr kumimoji="1" lang="ja-JP" altLang="en-US" sz="3600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3600" dirty="0" smtClean="0">
                <a:latin typeface="Comic Sans MS" panose="030F0702030302020204" pitchFamily="66" charset="0"/>
              </a:rPr>
              <a:t>you</a:t>
            </a:r>
            <a:r>
              <a:rPr kumimoji="1" lang="ja-JP" altLang="en-US" sz="3600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3600" dirty="0" smtClean="0">
                <a:latin typeface="Comic Sans MS" panose="030F0702030302020204" pitchFamily="66" charset="0"/>
              </a:rPr>
              <a:t>want</a:t>
            </a:r>
            <a:r>
              <a:rPr kumimoji="1" lang="ja-JP" altLang="en-US" sz="3600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3600" dirty="0" smtClean="0">
                <a:latin typeface="Comic Sans MS" panose="030F0702030302020204" pitchFamily="66" charset="0"/>
              </a:rPr>
              <a:t>to</a:t>
            </a:r>
            <a:r>
              <a:rPr kumimoji="1" lang="ja-JP" altLang="en-US" sz="3600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3600" dirty="0" smtClean="0">
                <a:latin typeface="Comic Sans MS" panose="030F0702030302020204" pitchFamily="66" charset="0"/>
              </a:rPr>
              <a:t>study?</a:t>
            </a:r>
            <a:endParaRPr kumimoji="1" lang="ja-JP" alt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39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6257107" y="1235564"/>
            <a:ext cx="4036423" cy="1964837"/>
          </a:xfrm>
          <a:prstGeom prst="wedgeRoundRectCallout">
            <a:avLst>
              <a:gd name="adj1" fmla="val -61774"/>
              <a:gd name="adj2" fmla="val 10740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I want to be a musician.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929" y="3364227"/>
            <a:ext cx="2504654" cy="236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62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6" dur="1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5" presetClass="emph" presetSubtype="0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5" grpId="1" build="allAtOnce" animBg="1"/>
      <p:bldP spid="5" grpId="2" build="allAtOnce"/>
      <p:bldP spid="5" grpId="3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anose="030F0702030302020204" pitchFamily="66" charset="0"/>
              </a:rPr>
              <a:t>I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want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to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study...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627477"/>
              </p:ext>
            </p:extLst>
          </p:nvPr>
        </p:nvGraphicFramePr>
        <p:xfrm>
          <a:off x="838200" y="1825623"/>
          <a:ext cx="10515600" cy="32699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20560979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3471320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9834106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76085513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50983853"/>
                    </a:ext>
                  </a:extLst>
                </a:gridCol>
              </a:tblGrid>
              <a:tr h="12270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/>
                        <a:t>1</a:t>
                      </a:r>
                      <a:endParaRPr kumimoji="1" lang="ja-JP" altLang="en-US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/>
                        <a:t>2</a:t>
                      </a:r>
                      <a:endParaRPr kumimoji="1" lang="ja-JP" altLang="en-US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/>
                        <a:t>3</a:t>
                      </a:r>
                      <a:endParaRPr kumimoji="1" lang="ja-JP" altLang="en-US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/>
                        <a:t>4</a:t>
                      </a:r>
                      <a:endParaRPr kumimoji="1" lang="ja-JP" altLang="en-US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/>
                        <a:t>5</a:t>
                      </a:r>
                      <a:endParaRPr kumimoji="1" lang="ja-JP" altLang="en-US" sz="8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98954"/>
                  </a:ext>
                </a:extLst>
              </a:tr>
              <a:tr h="183742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642962"/>
                  </a:ext>
                </a:extLst>
              </a:tr>
            </a:tbl>
          </a:graphicData>
        </a:graphic>
      </p:graphicFrame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718" y="3460614"/>
            <a:ext cx="1539744" cy="1512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0979" y="3468161"/>
            <a:ext cx="1906435" cy="15120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2956" y="3460614"/>
            <a:ext cx="1726088" cy="151200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8263" y="3468161"/>
            <a:ext cx="1594687" cy="151200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7538" y="3460614"/>
            <a:ext cx="1726088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05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anose="030F0702030302020204" pitchFamily="66" charset="0"/>
              </a:rPr>
              <a:t>What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do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I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want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to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be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？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/>
            </a:r>
            <a:br>
              <a:rPr kumimoji="1" lang="en-US" altLang="ja-JP" dirty="0" smtClean="0">
                <a:latin typeface="Comic Sans MS" panose="030F0702030302020204" pitchFamily="66" charset="0"/>
              </a:rPr>
            </a:br>
            <a:r>
              <a:rPr lang="en-US" altLang="ja-JP" dirty="0" smtClean="0">
                <a:latin typeface="Comic Sans MS" panose="030F0702030302020204" pitchFamily="66" charset="0"/>
              </a:rPr>
              <a:t>Can</a:t>
            </a:r>
            <a:r>
              <a:rPr lang="ja-JP" altLang="en-US" dirty="0">
                <a:latin typeface="Comic Sans MS" panose="030F0702030302020204" pitchFamily="66" charset="0"/>
              </a:rPr>
              <a:t> </a:t>
            </a:r>
            <a:r>
              <a:rPr lang="en-US" altLang="ja-JP" dirty="0" smtClean="0">
                <a:latin typeface="Comic Sans MS" panose="030F0702030302020204" pitchFamily="66" charset="0"/>
              </a:rPr>
              <a:t>you</a:t>
            </a:r>
            <a:r>
              <a:rPr lang="ja-JP" altLang="en-US" dirty="0">
                <a:latin typeface="Comic Sans MS" panose="030F0702030302020204" pitchFamily="66" charset="0"/>
              </a:rPr>
              <a:t> </a:t>
            </a:r>
            <a:r>
              <a:rPr lang="en-US" altLang="ja-JP" dirty="0" smtClean="0">
                <a:latin typeface="Comic Sans MS" panose="030F0702030302020204" pitchFamily="66" charset="0"/>
              </a:rPr>
              <a:t>guess</a:t>
            </a:r>
            <a:r>
              <a:rPr lang="en-US" altLang="ja-JP" dirty="0">
                <a:latin typeface="Comic Sans MS" panose="030F0702030302020204" pitchFamily="66" charset="0"/>
              </a:rPr>
              <a:t>?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7891" y="2798721"/>
            <a:ext cx="2085225" cy="1995855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9529" y="2798721"/>
            <a:ext cx="2159694" cy="1995855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007" y="2798721"/>
            <a:ext cx="2147058" cy="1995855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6733" y="2798721"/>
            <a:ext cx="2054128" cy="199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98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6035040" y="1235564"/>
            <a:ext cx="4036423" cy="1964837"/>
          </a:xfrm>
          <a:prstGeom prst="wedgeRoundRectCallout">
            <a:avLst>
              <a:gd name="adj1" fmla="val -61774"/>
              <a:gd name="adj2" fmla="val 10740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I</a:t>
            </a:r>
            <a:r>
              <a:rPr lang="ja-JP" altLang="en-US" sz="3200" dirty="0"/>
              <a:t> </a:t>
            </a:r>
            <a:r>
              <a:rPr lang="en-US" altLang="ja-JP" sz="3200" dirty="0" smtClean="0"/>
              <a:t>want</a:t>
            </a:r>
            <a:r>
              <a:rPr lang="ja-JP" altLang="en-US" sz="3200" dirty="0"/>
              <a:t> </a:t>
            </a:r>
            <a:r>
              <a:rPr lang="en-US" altLang="ja-JP" sz="3200" dirty="0" smtClean="0"/>
              <a:t>to</a:t>
            </a:r>
            <a:r>
              <a:rPr lang="ja-JP" altLang="en-US" sz="3200" dirty="0"/>
              <a:t> </a:t>
            </a:r>
            <a:r>
              <a:rPr lang="en-US" altLang="ja-JP" sz="3200" dirty="0" smtClean="0"/>
              <a:t>be</a:t>
            </a:r>
            <a:r>
              <a:rPr lang="ja-JP" altLang="en-US" sz="3200" dirty="0"/>
              <a:t> </a:t>
            </a:r>
            <a:r>
              <a:rPr lang="en-US" altLang="ja-JP" sz="3200" dirty="0" smtClean="0"/>
              <a:t>a</a:t>
            </a:r>
            <a:r>
              <a:rPr lang="ja-JP" altLang="en-US" sz="3200" dirty="0"/>
              <a:t> </a:t>
            </a:r>
            <a:r>
              <a:rPr lang="en-US" altLang="ja-JP" sz="3200" dirty="0"/>
              <a:t>baker</a:t>
            </a:r>
            <a:r>
              <a:rPr lang="ja-JP" altLang="en-US" sz="1600" dirty="0" err="1" smtClean="0"/>
              <a:t>．</a:t>
            </a:r>
            <a:endParaRPr kumimoji="1" lang="ja-JP" altLang="en-US" sz="16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737" y="3200401"/>
            <a:ext cx="2940668" cy="271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1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anose="030F0702030302020204" pitchFamily="66" charset="0"/>
              </a:rPr>
              <a:t>I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want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to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study...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838767"/>
              </p:ext>
            </p:extLst>
          </p:nvPr>
        </p:nvGraphicFramePr>
        <p:xfrm>
          <a:off x="838200" y="1825623"/>
          <a:ext cx="10515600" cy="32699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20560979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3471320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9834106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76085513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50983853"/>
                    </a:ext>
                  </a:extLst>
                </a:gridCol>
              </a:tblGrid>
              <a:tr h="12270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/>
                        <a:t>1</a:t>
                      </a:r>
                      <a:endParaRPr kumimoji="1" lang="ja-JP" altLang="en-US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/>
                        <a:t>2</a:t>
                      </a:r>
                      <a:endParaRPr kumimoji="1" lang="ja-JP" altLang="en-US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/>
                        <a:t>3</a:t>
                      </a:r>
                      <a:endParaRPr kumimoji="1" lang="ja-JP" altLang="en-US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/>
                        <a:t>4</a:t>
                      </a:r>
                      <a:endParaRPr kumimoji="1" lang="ja-JP" altLang="en-US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/>
                        <a:t>5</a:t>
                      </a:r>
                      <a:endParaRPr kumimoji="1" lang="ja-JP" altLang="en-US" sz="8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98954"/>
                  </a:ext>
                </a:extLst>
              </a:tr>
              <a:tr h="183742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642962"/>
                  </a:ext>
                </a:extLst>
              </a:tr>
            </a:tbl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916" y="3361383"/>
            <a:ext cx="1539744" cy="1512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4544" y="3361383"/>
            <a:ext cx="1536192" cy="1512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6881" y="3361383"/>
            <a:ext cx="1704203" cy="15120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8667" y="3361383"/>
            <a:ext cx="1906435" cy="15120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4991" y="3361383"/>
            <a:ext cx="1906435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anose="030F0702030302020204" pitchFamily="66" charset="0"/>
              </a:rPr>
              <a:t>What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do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I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want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to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be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？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/>
            </a:r>
            <a:br>
              <a:rPr kumimoji="1" lang="en-US" altLang="ja-JP" dirty="0" smtClean="0">
                <a:latin typeface="Comic Sans MS" panose="030F0702030302020204" pitchFamily="66" charset="0"/>
              </a:rPr>
            </a:br>
            <a:r>
              <a:rPr lang="en-US" altLang="ja-JP" dirty="0" smtClean="0">
                <a:latin typeface="Comic Sans MS" panose="030F0702030302020204" pitchFamily="66" charset="0"/>
              </a:rPr>
              <a:t>Can</a:t>
            </a:r>
            <a:r>
              <a:rPr lang="ja-JP" altLang="en-US" dirty="0">
                <a:latin typeface="Comic Sans MS" panose="030F0702030302020204" pitchFamily="66" charset="0"/>
              </a:rPr>
              <a:t> </a:t>
            </a:r>
            <a:r>
              <a:rPr lang="en-US" altLang="ja-JP" dirty="0" smtClean="0">
                <a:latin typeface="Comic Sans MS" panose="030F0702030302020204" pitchFamily="66" charset="0"/>
              </a:rPr>
              <a:t>you</a:t>
            </a:r>
            <a:r>
              <a:rPr lang="ja-JP" altLang="en-US" dirty="0">
                <a:latin typeface="Comic Sans MS" panose="030F0702030302020204" pitchFamily="66" charset="0"/>
              </a:rPr>
              <a:t> </a:t>
            </a:r>
            <a:r>
              <a:rPr lang="en-US" altLang="ja-JP" dirty="0" smtClean="0">
                <a:latin typeface="Comic Sans MS" panose="030F0702030302020204" pitchFamily="66" charset="0"/>
              </a:rPr>
              <a:t>guess</a:t>
            </a:r>
            <a:r>
              <a:rPr lang="en-US" altLang="ja-JP" dirty="0">
                <a:latin typeface="Comic Sans MS" panose="030F0702030302020204" pitchFamily="66" charset="0"/>
              </a:rPr>
              <a:t>?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22306"/>
            <a:ext cx="2097333" cy="199608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8514" y="3122305"/>
            <a:ext cx="1981837" cy="199608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3765" y="3122305"/>
            <a:ext cx="1966517" cy="199608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8583" y="3122950"/>
            <a:ext cx="1892734" cy="199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13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850" y="3618412"/>
            <a:ext cx="2317238" cy="2205376"/>
          </a:xfrm>
          <a:prstGeom prst="rect">
            <a:avLst/>
          </a:prstGeom>
        </p:spPr>
      </p:pic>
      <p:sp>
        <p:nvSpPr>
          <p:cNvPr id="5" name="角丸四角形吹き出し 4"/>
          <p:cNvSpPr/>
          <p:nvPr/>
        </p:nvSpPr>
        <p:spPr>
          <a:xfrm>
            <a:off x="6257107" y="1235564"/>
            <a:ext cx="4036423" cy="1964837"/>
          </a:xfrm>
          <a:prstGeom prst="wedgeRoundRectCallout">
            <a:avLst>
              <a:gd name="adj1" fmla="val -61774"/>
              <a:gd name="adj2" fmla="val 10740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latin typeface="Comic Sans MS" panose="030F0702030302020204" pitchFamily="66" charset="0"/>
              </a:rPr>
              <a:t>I</a:t>
            </a:r>
            <a:r>
              <a:rPr lang="ja-JP" altLang="en-US" sz="4800" dirty="0">
                <a:latin typeface="Comic Sans MS" panose="030F0702030302020204" pitchFamily="66" charset="0"/>
              </a:rPr>
              <a:t> </a:t>
            </a:r>
            <a:r>
              <a:rPr lang="en-US" altLang="ja-JP" sz="4800" dirty="0">
                <a:latin typeface="Comic Sans MS" panose="030F0702030302020204" pitchFamily="66" charset="0"/>
              </a:rPr>
              <a:t>want</a:t>
            </a:r>
            <a:r>
              <a:rPr lang="ja-JP" altLang="en-US" sz="4800" dirty="0">
                <a:latin typeface="Comic Sans MS" panose="030F0702030302020204" pitchFamily="66" charset="0"/>
              </a:rPr>
              <a:t> </a:t>
            </a:r>
            <a:r>
              <a:rPr lang="en-US" altLang="ja-JP" sz="4800" dirty="0">
                <a:latin typeface="Comic Sans MS" panose="030F0702030302020204" pitchFamily="66" charset="0"/>
              </a:rPr>
              <a:t>to</a:t>
            </a:r>
            <a:r>
              <a:rPr lang="ja-JP" altLang="en-US" sz="4800" dirty="0">
                <a:latin typeface="Comic Sans MS" panose="030F0702030302020204" pitchFamily="66" charset="0"/>
              </a:rPr>
              <a:t> </a:t>
            </a:r>
            <a:r>
              <a:rPr lang="en-US" altLang="ja-JP" sz="4800" dirty="0">
                <a:latin typeface="Comic Sans MS" panose="030F0702030302020204" pitchFamily="66" charset="0"/>
              </a:rPr>
              <a:t>be</a:t>
            </a:r>
            <a:r>
              <a:rPr lang="ja-JP" altLang="en-US" sz="4800" dirty="0">
                <a:latin typeface="Comic Sans MS" panose="030F0702030302020204" pitchFamily="66" charset="0"/>
              </a:rPr>
              <a:t> </a:t>
            </a:r>
            <a:r>
              <a:rPr lang="en-US" altLang="ja-JP" sz="4800" dirty="0">
                <a:latin typeface="Comic Sans MS" panose="030F0702030302020204" pitchFamily="66" charset="0"/>
              </a:rPr>
              <a:t>an</a:t>
            </a:r>
            <a:r>
              <a:rPr lang="ja-JP" altLang="en-US" sz="4800" dirty="0">
                <a:latin typeface="Comic Sans MS" panose="030F0702030302020204" pitchFamily="66" charset="0"/>
              </a:rPr>
              <a:t> </a:t>
            </a:r>
            <a:r>
              <a:rPr lang="en-US" altLang="ja-JP" sz="4800" dirty="0" smtClean="0">
                <a:latin typeface="Comic Sans MS" panose="030F0702030302020204" pitchFamily="66" charset="0"/>
              </a:rPr>
              <a:t>artist</a:t>
            </a:r>
            <a:r>
              <a:rPr lang="en-US" altLang="ja-JP" sz="1600" dirty="0">
                <a:latin typeface="Comic Sans MS" panose="030F0702030302020204" pitchFamily="66" charset="0"/>
              </a:rPr>
              <a:t>.</a:t>
            </a:r>
            <a:endParaRPr kumimoji="1" lang="ja-JP" altLang="en-US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74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anose="030F0702030302020204" pitchFamily="66" charset="0"/>
              </a:rPr>
              <a:t>I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want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to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study...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993414"/>
              </p:ext>
            </p:extLst>
          </p:nvPr>
        </p:nvGraphicFramePr>
        <p:xfrm>
          <a:off x="838200" y="1825623"/>
          <a:ext cx="10515600" cy="32699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20560979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3471320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9834106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76085513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50983853"/>
                    </a:ext>
                  </a:extLst>
                </a:gridCol>
              </a:tblGrid>
              <a:tr h="12270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/>
                        <a:t>1</a:t>
                      </a:r>
                      <a:endParaRPr kumimoji="1" lang="ja-JP" altLang="en-US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/>
                        <a:t>2</a:t>
                      </a:r>
                      <a:endParaRPr kumimoji="1" lang="ja-JP" altLang="en-US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/>
                        <a:t>3</a:t>
                      </a:r>
                      <a:endParaRPr kumimoji="1" lang="ja-JP" altLang="en-US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/>
                        <a:t>4</a:t>
                      </a:r>
                      <a:endParaRPr kumimoji="1" lang="ja-JP" altLang="en-US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/>
                        <a:t>5</a:t>
                      </a:r>
                      <a:endParaRPr kumimoji="1" lang="ja-JP" altLang="en-US" sz="8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98954"/>
                  </a:ext>
                </a:extLst>
              </a:tr>
              <a:tr h="183742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642962"/>
                  </a:ext>
                </a:extLst>
              </a:tr>
            </a:tbl>
          </a:graphicData>
        </a:graphic>
      </p:graphicFrame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932" y="3362490"/>
            <a:ext cx="1640135" cy="1512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6905" y="3362490"/>
            <a:ext cx="1737473" cy="15120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4906" y="3362490"/>
            <a:ext cx="1766230" cy="151200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5353" y="3362490"/>
            <a:ext cx="1814400" cy="151200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2204" y="3362490"/>
            <a:ext cx="1814400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1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anose="030F0702030302020204" pitchFamily="66" charset="0"/>
              </a:rPr>
              <a:t>What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do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I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want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to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be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？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/>
            </a:r>
            <a:br>
              <a:rPr kumimoji="1" lang="en-US" altLang="ja-JP" dirty="0" smtClean="0">
                <a:latin typeface="Comic Sans MS" panose="030F0702030302020204" pitchFamily="66" charset="0"/>
              </a:rPr>
            </a:br>
            <a:r>
              <a:rPr lang="en-US" altLang="ja-JP" dirty="0" smtClean="0">
                <a:latin typeface="Comic Sans MS" panose="030F0702030302020204" pitchFamily="66" charset="0"/>
              </a:rPr>
              <a:t>Can</a:t>
            </a:r>
            <a:r>
              <a:rPr lang="ja-JP" altLang="en-US" dirty="0">
                <a:latin typeface="Comic Sans MS" panose="030F0702030302020204" pitchFamily="66" charset="0"/>
              </a:rPr>
              <a:t> </a:t>
            </a:r>
            <a:r>
              <a:rPr lang="en-US" altLang="ja-JP" dirty="0" smtClean="0">
                <a:latin typeface="Comic Sans MS" panose="030F0702030302020204" pitchFamily="66" charset="0"/>
              </a:rPr>
              <a:t>you</a:t>
            </a:r>
            <a:r>
              <a:rPr lang="ja-JP" altLang="en-US" dirty="0">
                <a:latin typeface="Comic Sans MS" panose="030F0702030302020204" pitchFamily="66" charset="0"/>
              </a:rPr>
              <a:t> </a:t>
            </a:r>
            <a:r>
              <a:rPr lang="en-US" altLang="ja-JP" dirty="0" smtClean="0">
                <a:latin typeface="Comic Sans MS" panose="030F0702030302020204" pitchFamily="66" charset="0"/>
              </a:rPr>
              <a:t>guess</a:t>
            </a:r>
            <a:r>
              <a:rPr lang="en-US" altLang="ja-JP" dirty="0">
                <a:latin typeface="Comic Sans MS" panose="030F0702030302020204" pitchFamily="66" charset="0"/>
              </a:rPr>
              <a:t>?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679" y="2922861"/>
            <a:ext cx="2221568" cy="205418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922861"/>
            <a:ext cx="2209811" cy="205418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4916" y="2923525"/>
            <a:ext cx="1947828" cy="205352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2729" y="2922861"/>
            <a:ext cx="2160705" cy="205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43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6283233" y="1494794"/>
            <a:ext cx="4036423" cy="1964837"/>
          </a:xfrm>
          <a:prstGeom prst="wedgeRoundRectCallout">
            <a:avLst>
              <a:gd name="adj1" fmla="val -61774"/>
              <a:gd name="adj2" fmla="val 10740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 smtClean="0">
                <a:latin typeface="Comic Sans MS" panose="030F0702030302020204" pitchFamily="66" charset="0"/>
              </a:rPr>
              <a:t>I</a:t>
            </a:r>
            <a:r>
              <a:rPr lang="ja-JP" altLang="en-US" sz="4400" dirty="0">
                <a:latin typeface="Comic Sans MS" panose="030F0702030302020204" pitchFamily="66" charset="0"/>
              </a:rPr>
              <a:t> </a:t>
            </a:r>
            <a:r>
              <a:rPr lang="en-US" altLang="ja-JP" sz="4400" dirty="0">
                <a:latin typeface="Comic Sans MS" panose="030F0702030302020204" pitchFamily="66" charset="0"/>
              </a:rPr>
              <a:t>want</a:t>
            </a:r>
            <a:r>
              <a:rPr lang="ja-JP" altLang="en-US" sz="4400" dirty="0">
                <a:latin typeface="Comic Sans MS" panose="030F0702030302020204" pitchFamily="66" charset="0"/>
              </a:rPr>
              <a:t> </a:t>
            </a:r>
            <a:r>
              <a:rPr lang="en-US" altLang="ja-JP" sz="4400" dirty="0" smtClean="0">
                <a:latin typeface="Comic Sans MS" panose="030F0702030302020204" pitchFamily="66" charset="0"/>
              </a:rPr>
              <a:t>to</a:t>
            </a:r>
            <a:r>
              <a:rPr lang="ja-JP" altLang="en-US" sz="4400" dirty="0">
                <a:latin typeface="Comic Sans MS" panose="030F0702030302020204" pitchFamily="66" charset="0"/>
              </a:rPr>
              <a:t> </a:t>
            </a:r>
            <a:r>
              <a:rPr lang="en-US" altLang="ja-JP" sz="4400" dirty="0" smtClean="0">
                <a:latin typeface="Comic Sans MS" panose="030F0702030302020204" pitchFamily="66" charset="0"/>
              </a:rPr>
              <a:t>be</a:t>
            </a:r>
            <a:r>
              <a:rPr lang="ja-JP" altLang="en-US" sz="4400" dirty="0">
                <a:latin typeface="Comic Sans MS" panose="030F0702030302020204" pitchFamily="66" charset="0"/>
              </a:rPr>
              <a:t> </a:t>
            </a:r>
            <a:r>
              <a:rPr lang="en-US" altLang="ja-JP" sz="4400" dirty="0" smtClean="0">
                <a:latin typeface="Comic Sans MS" panose="030F0702030302020204" pitchFamily="66" charset="0"/>
              </a:rPr>
              <a:t>a</a:t>
            </a:r>
            <a:r>
              <a:rPr lang="ja-JP" altLang="en-US" sz="4400" dirty="0">
                <a:latin typeface="Comic Sans MS" panose="030F0702030302020204" pitchFamily="66" charset="0"/>
              </a:rPr>
              <a:t> </a:t>
            </a:r>
            <a:r>
              <a:rPr lang="en-US" altLang="ja-JP" sz="4400" dirty="0" smtClean="0">
                <a:latin typeface="Comic Sans MS" panose="030F0702030302020204" pitchFamily="66" charset="0"/>
              </a:rPr>
              <a:t>scientist</a:t>
            </a:r>
            <a:r>
              <a:rPr lang="en-US" altLang="ja-JP" sz="2800" dirty="0">
                <a:latin typeface="Comic Sans MS" panose="030F0702030302020204" pitchFamily="66" charset="0"/>
              </a:rPr>
              <a:t>.</a:t>
            </a:r>
            <a:endParaRPr kumimoji="1" lang="ja-JP" altLang="en-US" sz="1600" dirty="0">
              <a:latin typeface="Comic Sans MS" panose="030F0702030302020204" pitchFamily="66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390" y="3459631"/>
            <a:ext cx="2306652" cy="243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17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5" presetClass="emph" presetSubtype="0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anose="030F0702030302020204" pitchFamily="66" charset="0"/>
              </a:rPr>
              <a:t>I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want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to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study...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604591"/>
              </p:ext>
            </p:extLst>
          </p:nvPr>
        </p:nvGraphicFramePr>
        <p:xfrm>
          <a:off x="838200" y="1825623"/>
          <a:ext cx="10515600" cy="32699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20560979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3471320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9834106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76085513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50983853"/>
                    </a:ext>
                  </a:extLst>
                </a:gridCol>
              </a:tblGrid>
              <a:tr h="12270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/>
                        <a:t>1</a:t>
                      </a:r>
                      <a:endParaRPr kumimoji="1" lang="ja-JP" altLang="en-US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/>
                        <a:t>2</a:t>
                      </a:r>
                      <a:endParaRPr kumimoji="1" lang="ja-JP" altLang="en-US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/>
                        <a:t>3</a:t>
                      </a:r>
                      <a:endParaRPr kumimoji="1" lang="ja-JP" altLang="en-US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/>
                        <a:t>4</a:t>
                      </a:r>
                      <a:endParaRPr kumimoji="1" lang="ja-JP" altLang="en-US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/>
                        <a:t>5</a:t>
                      </a:r>
                      <a:endParaRPr kumimoji="1" lang="ja-JP" altLang="en-US" sz="8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98954"/>
                  </a:ext>
                </a:extLst>
              </a:tr>
              <a:tr h="183742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642962"/>
                  </a:ext>
                </a:extLst>
              </a:tr>
            </a:tbl>
          </a:graphicData>
        </a:graphic>
      </p:graphicFrame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932" y="3460614"/>
            <a:ext cx="1640135" cy="151200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0040" y="3468161"/>
            <a:ext cx="1539744" cy="1512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8380" y="3460614"/>
            <a:ext cx="1704203" cy="151200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8184" y="3460614"/>
            <a:ext cx="1594687" cy="1512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1901" y="3460614"/>
            <a:ext cx="1704203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41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anose="030F0702030302020204" pitchFamily="66" charset="0"/>
              </a:rPr>
              <a:t>What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do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I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want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to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>be</a:t>
            </a:r>
            <a:r>
              <a:rPr kumimoji="1" lang="ja-JP" altLang="en-US" dirty="0" smtClean="0">
                <a:latin typeface="Comic Sans MS" panose="030F0702030302020204" pitchFamily="66" charset="0"/>
              </a:rPr>
              <a:t>？</a:t>
            </a:r>
            <a:r>
              <a:rPr kumimoji="1" lang="en-US" altLang="ja-JP" dirty="0" smtClean="0">
                <a:latin typeface="Comic Sans MS" panose="030F0702030302020204" pitchFamily="66" charset="0"/>
              </a:rPr>
              <a:t/>
            </a:r>
            <a:br>
              <a:rPr kumimoji="1" lang="en-US" altLang="ja-JP" dirty="0" smtClean="0">
                <a:latin typeface="Comic Sans MS" panose="030F0702030302020204" pitchFamily="66" charset="0"/>
              </a:rPr>
            </a:br>
            <a:r>
              <a:rPr lang="en-US" altLang="ja-JP" dirty="0" smtClean="0">
                <a:latin typeface="Comic Sans MS" panose="030F0702030302020204" pitchFamily="66" charset="0"/>
              </a:rPr>
              <a:t>Can</a:t>
            </a:r>
            <a:r>
              <a:rPr lang="ja-JP" altLang="en-US" dirty="0">
                <a:latin typeface="Comic Sans MS" panose="030F0702030302020204" pitchFamily="66" charset="0"/>
              </a:rPr>
              <a:t> </a:t>
            </a:r>
            <a:r>
              <a:rPr lang="en-US" altLang="ja-JP" dirty="0" smtClean="0">
                <a:latin typeface="Comic Sans MS" panose="030F0702030302020204" pitchFamily="66" charset="0"/>
              </a:rPr>
              <a:t>you</a:t>
            </a:r>
            <a:r>
              <a:rPr lang="ja-JP" altLang="en-US" dirty="0">
                <a:latin typeface="Comic Sans MS" panose="030F0702030302020204" pitchFamily="66" charset="0"/>
              </a:rPr>
              <a:t> </a:t>
            </a:r>
            <a:r>
              <a:rPr lang="en-US" altLang="ja-JP" dirty="0" smtClean="0">
                <a:latin typeface="Comic Sans MS" panose="030F0702030302020204" pitchFamily="66" charset="0"/>
              </a:rPr>
              <a:t>guess</a:t>
            </a:r>
            <a:r>
              <a:rPr lang="en-US" altLang="ja-JP" dirty="0">
                <a:latin typeface="Comic Sans MS" panose="030F0702030302020204" pitchFamily="66" charset="0"/>
              </a:rPr>
              <a:t>?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249" y="2791141"/>
            <a:ext cx="2032609" cy="1919668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791140"/>
            <a:ext cx="2001948" cy="1919669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7838" y="2791141"/>
            <a:ext cx="1975716" cy="1919668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1514" y="2791140"/>
            <a:ext cx="2019949" cy="191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83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147</TotalTime>
  <Words>125</Words>
  <Application>Microsoft Office PowerPoint</Application>
  <PresentationFormat>ワイド画面</PresentationFormat>
  <Paragraphs>34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游ゴシック</vt:lpstr>
      <vt:lpstr>游ゴシック Light</vt:lpstr>
      <vt:lpstr>Arial</vt:lpstr>
      <vt:lpstr>Comic Sans MS</vt:lpstr>
      <vt:lpstr>Office テーマ</vt:lpstr>
      <vt:lpstr>Unit 3</vt:lpstr>
      <vt:lpstr>I want to study...</vt:lpstr>
      <vt:lpstr>What do I want to be？ Can you guess?</vt:lpstr>
      <vt:lpstr>PowerPoint プレゼンテーション</vt:lpstr>
      <vt:lpstr>I want to study...</vt:lpstr>
      <vt:lpstr>What do I want to be？ Can you guess?</vt:lpstr>
      <vt:lpstr>PowerPoint プレゼンテーション</vt:lpstr>
      <vt:lpstr>I want to study...</vt:lpstr>
      <vt:lpstr>What do I want to be？ Can you guess?</vt:lpstr>
      <vt:lpstr>PowerPoint プレゼンテーション</vt:lpstr>
      <vt:lpstr>I want to study...</vt:lpstr>
      <vt:lpstr>What do I want to be？ Can you guess?</vt:lpstr>
      <vt:lpstr>PowerPoint プレゼンテーション</vt:lpstr>
    </vt:vector>
  </TitlesOfParts>
  <Company>青梅市教育委員会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</dc:title>
  <dc:creator>Windows ユーザー</dc:creator>
  <cp:lastModifiedBy>Windows ユーザー</cp:lastModifiedBy>
  <cp:revision>13</cp:revision>
  <dcterms:created xsi:type="dcterms:W3CDTF">2021-07-06T23:44:40Z</dcterms:created>
  <dcterms:modified xsi:type="dcterms:W3CDTF">2022-06-28T03:09:30Z</dcterms:modified>
</cp:coreProperties>
</file>