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/>
    <p:restoredTop sz="94622" autoAdjust="0"/>
  </p:normalViewPr>
  <p:slideViewPr>
    <p:cSldViewPr>
      <p:cViewPr varScale="0">
        <p:scale>
          <a:sx n="40" d="100"/>
          <a:sy n="40" d="100"/>
        </p:scale>
        <p:origin x="-75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presProps" Target="presProps.xml" /><Relationship Id="rId10" Type="http://schemas.openxmlformats.org/officeDocument/2006/relationships/viewProps" Target="viewProps.xml" /><Relationship Id="rId11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8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svg1.svg" /><Relationship Id="rId3" Type="http://schemas.openxmlformats.org/officeDocument/2006/relationships/slideLayout" Target="../slideLayouts/slideLayout7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image" Target="../media/svg2.svg" /><Relationship Id="rId3" Type="http://schemas.openxmlformats.org/officeDocument/2006/relationships/slideLayout" Target="../slideLayouts/slideLayout7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image" Target="../media/svg3.svg" /><Relationship Id="rId3" Type="http://schemas.openxmlformats.org/officeDocument/2006/relationships/slideLayout" Target="../slideLayouts/slideLayout7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image" Target="../media/svg3.svg" /><Relationship Id="rId3" Type="http://schemas.openxmlformats.org/officeDocument/2006/relationships/slideLayout" Target="../slideLayouts/slideLayout7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Freeform 2"/>
          <p:cNvSpPr/>
          <p:nvPr/>
        </p:nvSpPr>
        <p:spPr>
          <a:xfrm>
            <a:off x="0" y="0"/>
            <a:ext cx="7107382" cy="10287000"/>
          </a:xfrm>
          <a:custGeom>
            <a:avLst/>
            <a:gdLst/>
            <a:ahLst/>
            <a:cxnLst/>
            <a:rect l="l" t="t" r="r" b="b"/>
            <a:pathLst>
              <a:path w="7107382" h="10287000">
                <a:moveTo>
                  <a:pt x="0" y="0"/>
                </a:moveTo>
                <a:lnTo>
                  <a:pt x="7107382" y="0"/>
                </a:lnTo>
                <a:lnTo>
                  <a:pt x="7107382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id="1108" name="TextBox 3"/>
          <p:cNvSpPr txBox="1"/>
          <p:nvPr/>
        </p:nvSpPr>
        <p:spPr>
          <a:xfrm>
            <a:off x="6261555" y="2212045"/>
            <a:ext cx="12026758" cy="37959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4841"/>
              </a:lnSpc>
              <a:spcBef>
                <a:spcPct val="0"/>
              </a:spcBef>
            </a:pPr>
            <a:r>
              <a:rPr lang="en-US" sz="13000">
                <a:solidFill>
                  <a:srgbClr val="992800"/>
                </a:solidFill>
                <a:latin typeface="Cooper Black"/>
              </a:rPr>
              <a:t>What’s the Question?</a:t>
            </a:r>
            <a:endParaRPr sz="13000">
              <a:latin typeface="Cooper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Freeform 2"/>
          <p:cNvSpPr/>
          <p:nvPr/>
        </p:nvSpPr>
        <p:spPr>
          <a:xfrm rot="5400000">
            <a:off x="15201900" y="-1028700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id="1111" name="Freeform 3"/>
          <p:cNvSpPr/>
          <p:nvPr/>
        </p:nvSpPr>
        <p:spPr>
          <a:xfrm rot="5400000" flipH="1" flipV="1">
            <a:off x="-1028700" y="7200900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4114800" y="4114800"/>
                </a:moveTo>
                <a:lnTo>
                  <a:pt x="0" y="4114800"/>
                </a:lnTo>
                <a:lnTo>
                  <a:pt x="0" y="0"/>
                </a:lnTo>
                <a:lnTo>
                  <a:pt x="4114800" y="0"/>
                </a:lnTo>
                <a:lnTo>
                  <a:pt x="4114800" y="411480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id="1112" name="TextBox 4"/>
          <p:cNvSpPr txBox="1"/>
          <p:nvPr/>
        </p:nvSpPr>
        <p:spPr>
          <a:xfrm>
            <a:off x="1545241" y="2191500"/>
            <a:ext cx="15197517" cy="63478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Sitka Small"/>
                <a:cs typeface="Sitka Small"/>
              </a:rPr>
              <a:t>1. Make groups of 4/5</a:t>
            </a:r>
            <a:endParaRPr>
              <a:latin typeface="Sitka Small"/>
              <a:cs typeface="Sitka Small"/>
            </a:endParaRPr>
          </a:p>
          <a:p>
            <a:pPr algn="ctr">
              <a:lnSpc>
                <a:spcPts val="4480"/>
              </a:lnSpc>
            </a:pPr>
            <a:endParaRPr>
              <a:latin typeface="Sitka Small"/>
              <a:cs typeface="Sitka Small"/>
            </a:endParaRP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Sitka Small"/>
                <a:cs typeface="Sitka Small"/>
              </a:rPr>
              <a:t>2. The first group will pick a question. Eg. “Where, 400”. The more points a question is worth, the harder it will be.</a:t>
            </a:r>
            <a:endParaRPr>
              <a:latin typeface="Sitka Small"/>
              <a:cs typeface="Sitka Small"/>
            </a:endParaRPr>
          </a:p>
          <a:p>
            <a:pPr algn="ctr">
              <a:lnSpc>
                <a:spcPts val="4480"/>
              </a:lnSpc>
            </a:pPr>
            <a:endParaRPr>
              <a:latin typeface="Sitka Small"/>
              <a:cs typeface="Sitka Small"/>
            </a:endParaRP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Sitka Small"/>
                <a:cs typeface="Sitka Small"/>
              </a:rPr>
              <a:t>3. Then, everyone will be given a sentence. You will have to create the question that the sentence answers.</a:t>
            </a:r>
            <a:endParaRPr>
              <a:latin typeface="Sitka Small"/>
              <a:cs typeface="Sitka Small"/>
            </a:endParaRPr>
          </a:p>
          <a:p>
            <a:pPr algn="ctr">
              <a:lnSpc>
                <a:spcPts val="4480"/>
              </a:lnSpc>
            </a:pPr>
            <a:endParaRPr>
              <a:latin typeface="Sitka Small"/>
              <a:cs typeface="Sitka Small"/>
            </a:endParaRP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Sitka Small"/>
                <a:cs typeface="Sitka Small"/>
              </a:rPr>
              <a:t>4. The first team to answer correctly gets the points.</a:t>
            </a:r>
            <a:endParaRPr>
              <a:latin typeface="Sitka Small"/>
              <a:cs typeface="Sitka Small"/>
            </a:endParaRPr>
          </a:p>
          <a:p>
            <a:pPr algn="ctr">
              <a:lnSpc>
                <a:spcPts val="4480"/>
              </a:lnSpc>
            </a:pPr>
            <a:endParaRPr>
              <a:latin typeface="Sitka Small"/>
              <a:cs typeface="Sitka Small"/>
            </a:endParaRPr>
          </a:p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Sitka Small"/>
                <a:cs typeface="Sitka Small"/>
              </a:rPr>
              <a:t>5. The winning team then chooses the next question.</a:t>
            </a:r>
            <a:endParaRPr>
              <a:latin typeface="Sitka Small"/>
              <a:cs typeface="Sitka Small"/>
            </a:endParaRPr>
          </a:p>
        </p:txBody>
      </p:sp>
      <p:sp>
        <p:nvSpPr>
          <p:cNvPr id="1113" name="TextBox 5"/>
          <p:cNvSpPr txBox="1"/>
          <p:nvPr/>
        </p:nvSpPr>
        <p:spPr>
          <a:xfrm>
            <a:off x="2761628" y="468268"/>
            <a:ext cx="12764744" cy="13465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00"/>
              </a:lnSpc>
              <a:spcBef>
                <a:spcPct val="0"/>
              </a:spcBef>
            </a:pPr>
            <a:r>
              <a:rPr lang="en-US" sz="9600">
                <a:solidFill>
                  <a:srgbClr val="992800"/>
                </a:solidFill>
                <a:latin typeface="Cooper Black"/>
              </a:rPr>
              <a:t>Instructions</a:t>
            </a:r>
            <a:endParaRPr sz="9600">
              <a:latin typeface="Cooper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Freeform 2"/>
          <p:cNvSpPr/>
          <p:nvPr/>
        </p:nvSpPr>
        <p:spPr>
          <a:xfrm rot="-5400000">
            <a:off x="-1853896" y="1853896"/>
            <a:ext cx="5898762" cy="2190969"/>
          </a:xfrm>
          <a:custGeom>
            <a:avLst/>
            <a:gdLst/>
            <a:ahLst/>
            <a:cxnLst/>
            <a:rect l="l" t="t" r="r" b="b"/>
            <a:pathLst>
              <a:path w="5898762" h="2190969">
                <a:moveTo>
                  <a:pt x="0" y="0"/>
                </a:moveTo>
                <a:lnTo>
                  <a:pt x="5898761" y="0"/>
                </a:lnTo>
                <a:lnTo>
                  <a:pt x="5898761" y="2190969"/>
                </a:lnTo>
                <a:lnTo>
                  <a:pt x="0" y="2190969"/>
                </a:lnTo>
                <a:lnTo>
                  <a:pt x="0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id="1116" name="Freeform 3"/>
          <p:cNvSpPr/>
          <p:nvPr/>
        </p:nvSpPr>
        <p:spPr>
          <a:xfrm rot="-5400000">
            <a:off x="-1853896" y="7241154"/>
            <a:ext cx="5898762" cy="2190969"/>
          </a:xfrm>
          <a:custGeom>
            <a:avLst/>
            <a:gdLst/>
            <a:ahLst/>
            <a:cxnLst/>
            <a:rect l="l" t="t" r="r" b="b"/>
            <a:pathLst>
              <a:path w="5898762" h="2190969">
                <a:moveTo>
                  <a:pt x="0" y="0"/>
                </a:moveTo>
                <a:lnTo>
                  <a:pt x="5898761" y="0"/>
                </a:lnTo>
                <a:lnTo>
                  <a:pt x="5898761" y="2190969"/>
                </a:lnTo>
                <a:lnTo>
                  <a:pt x="0" y="2190969"/>
                </a:lnTo>
                <a:lnTo>
                  <a:pt x="0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id="1117" name="Group 4"/>
          <p:cNvGrpSpPr/>
          <p:nvPr/>
        </p:nvGrpSpPr>
        <p:grpSpPr>
          <a:xfrm>
            <a:off x="4500532" y="6827169"/>
            <a:ext cx="10578391" cy="1751110"/>
            <a:chOff x="0" y="0"/>
            <a:chExt cx="2786078" cy="461198"/>
          </a:xfrm>
        </p:grpSpPr>
        <p:sp>
          <p:nvSpPr>
            <p:cNvPr id="1118" name="Freeform 5"/>
            <p:cNvSpPr/>
            <p:nvPr/>
          </p:nvSpPr>
          <p:spPr>
            <a:xfrm>
              <a:off x="0" y="0"/>
              <a:ext cx="2786078" cy="461198"/>
            </a:xfrm>
            <a:custGeom>
              <a:avLst/>
              <a:gdLst/>
              <a:ahLst/>
              <a:cxnLst/>
              <a:rect l="l" t="t" r="r" b="b"/>
              <a:pathLst>
                <a:path w="2786078" h="461198">
                  <a:moveTo>
                    <a:pt x="0" y="0"/>
                  </a:moveTo>
                  <a:lnTo>
                    <a:pt x="2786078" y="0"/>
                  </a:lnTo>
                  <a:lnTo>
                    <a:pt x="2786078" y="461198"/>
                  </a:lnTo>
                  <a:lnTo>
                    <a:pt x="0" y="461198"/>
                  </a:lnTo>
                  <a:close/>
                </a:path>
              </a:pathLst>
            </a:custGeom>
            <a:solidFill>
              <a:srgbClr val="058789"/>
            </a:solidFill>
          </p:spPr>
        </p:sp>
        <p:sp>
          <p:nvSpPr>
            <p:cNvPr id="1119" name="TextBox 6"/>
            <p:cNvSpPr txBox="1"/>
            <p:nvPr/>
          </p:nvSpPr>
          <p:spPr>
            <a:xfrm>
              <a:off x="0" y="-38100"/>
              <a:ext cx="2786078" cy="49929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id="1120" name="TextBox 7"/>
          <p:cNvSpPr txBox="1"/>
          <p:nvPr/>
        </p:nvSpPr>
        <p:spPr>
          <a:xfrm>
            <a:off x="3815187" y="1556321"/>
            <a:ext cx="11949080" cy="13465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00"/>
              </a:lnSpc>
              <a:spcBef>
                <a:spcPct val="0"/>
              </a:spcBef>
            </a:pPr>
            <a:r>
              <a:rPr lang="en-US" sz="12000">
                <a:solidFill>
                  <a:srgbClr val="992800"/>
                </a:solidFill>
                <a:latin typeface="Cooper Black"/>
              </a:rPr>
              <a:t>For example!</a:t>
            </a:r>
            <a:endParaRPr sz="12000">
              <a:latin typeface="Cooper Black"/>
            </a:endParaRPr>
          </a:p>
        </p:txBody>
      </p:sp>
      <p:sp>
        <p:nvSpPr>
          <p:cNvPr id="1121" name="TextBox 8"/>
          <p:cNvSpPr txBox="1"/>
          <p:nvPr/>
        </p:nvSpPr>
        <p:spPr>
          <a:xfrm>
            <a:off x="2190969" y="7282354"/>
            <a:ext cx="15197517" cy="795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  <a:spcBef>
                <a:spcPct val="0"/>
              </a:spcBef>
            </a:pPr>
            <a:r>
              <a:rPr lang="en-US" sz="4399">
                <a:solidFill>
                  <a:srgbClr val="FFFFFF"/>
                </a:solidFill>
                <a:latin typeface="Sitka Small"/>
                <a:cs typeface="Sitka Small"/>
              </a:rPr>
              <a:t>“I am going to Osaka tomorrow.”</a:t>
            </a:r>
            <a:endParaRPr>
              <a:latin typeface="Sitka Small"/>
              <a:cs typeface="Sitka Small"/>
            </a:endParaRPr>
          </a:p>
        </p:txBody>
      </p:sp>
      <p:grpSp>
        <p:nvGrpSpPr>
          <p:cNvPr id="1122" name="Group 9"/>
          <p:cNvGrpSpPr/>
          <p:nvPr/>
        </p:nvGrpSpPr>
        <p:grpSpPr>
          <a:xfrm>
            <a:off x="4500532" y="4620349"/>
            <a:ext cx="10578391" cy="1751110"/>
            <a:chOff x="0" y="0"/>
            <a:chExt cx="2786078" cy="461198"/>
          </a:xfrm>
        </p:grpSpPr>
        <p:sp>
          <p:nvSpPr>
            <p:cNvPr id="1123" name="Freeform 10"/>
            <p:cNvSpPr/>
            <p:nvPr/>
          </p:nvSpPr>
          <p:spPr>
            <a:xfrm>
              <a:off x="0" y="0"/>
              <a:ext cx="2786078" cy="461198"/>
            </a:xfrm>
            <a:custGeom>
              <a:avLst/>
              <a:gdLst/>
              <a:ahLst/>
              <a:cxnLst/>
              <a:rect l="l" t="t" r="r" b="b"/>
              <a:pathLst>
                <a:path w="2786078" h="461198">
                  <a:moveTo>
                    <a:pt x="0" y="0"/>
                  </a:moveTo>
                  <a:lnTo>
                    <a:pt x="2786078" y="0"/>
                  </a:lnTo>
                  <a:lnTo>
                    <a:pt x="2786078" y="461198"/>
                  </a:lnTo>
                  <a:lnTo>
                    <a:pt x="0" y="461198"/>
                  </a:lnTo>
                  <a:close/>
                </a:path>
              </a:pathLst>
            </a:custGeom>
            <a:solidFill>
              <a:srgbClr val="058789"/>
            </a:solidFill>
          </p:spPr>
        </p:sp>
        <p:sp>
          <p:nvSpPr>
            <p:cNvPr id="1124" name="TextBox 11"/>
            <p:cNvSpPr txBox="1"/>
            <p:nvPr/>
          </p:nvSpPr>
          <p:spPr>
            <a:xfrm>
              <a:off x="0" y="-38100"/>
              <a:ext cx="2786078" cy="49929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id="1125" name="TextBox 12"/>
          <p:cNvSpPr txBox="1"/>
          <p:nvPr/>
        </p:nvSpPr>
        <p:spPr>
          <a:xfrm>
            <a:off x="2428864" y="4029232"/>
            <a:ext cx="15197517" cy="7550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  <a:spcBef>
                <a:spcPct val="0"/>
              </a:spcBef>
            </a:pPr>
            <a:r>
              <a:rPr lang="en-US" sz="4399">
                <a:solidFill>
                  <a:srgbClr val="FFFFFF"/>
                </a:solidFill>
                <a:latin typeface="Canva Sans"/>
              </a:rPr>
              <a:t>“                                                             ”</a:t>
            </a:r>
          </a:p>
        </p:txBody>
      </p:sp>
      <p:sp>
        <p:nvSpPr>
          <p:cNvPr id="1126" name="TextBox 13"/>
          <p:cNvSpPr txBox="1"/>
          <p:nvPr/>
        </p:nvSpPr>
        <p:spPr>
          <a:xfrm>
            <a:off x="3815187" y="3210015"/>
            <a:ext cx="11949080" cy="10002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40"/>
              </a:lnSpc>
              <a:spcBef>
                <a:spcPct val="0"/>
              </a:spcBef>
            </a:pPr>
            <a:r>
              <a:rPr lang="en-US" sz="8800">
                <a:solidFill>
                  <a:srgbClr val="992800"/>
                </a:solidFill>
                <a:latin typeface="Cooper Black"/>
              </a:rPr>
              <a:t>Where</a:t>
            </a:r>
            <a:endParaRPr sz="8800">
              <a:latin typeface="Cooper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Freeform 2"/>
          <p:cNvSpPr/>
          <p:nvPr/>
        </p:nvSpPr>
        <p:spPr>
          <a:xfrm rot="-5400000">
            <a:off x="-1853896" y="1853896"/>
            <a:ext cx="5898762" cy="2190969"/>
          </a:xfrm>
          <a:custGeom>
            <a:avLst/>
            <a:gdLst/>
            <a:ahLst/>
            <a:cxnLst/>
            <a:rect l="l" t="t" r="r" b="b"/>
            <a:pathLst>
              <a:path w="5898762" h="2190969">
                <a:moveTo>
                  <a:pt x="0" y="0"/>
                </a:moveTo>
                <a:lnTo>
                  <a:pt x="5898761" y="0"/>
                </a:lnTo>
                <a:lnTo>
                  <a:pt x="5898761" y="2190969"/>
                </a:lnTo>
                <a:lnTo>
                  <a:pt x="0" y="2190969"/>
                </a:lnTo>
                <a:lnTo>
                  <a:pt x="0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id="1129" name="Freeform 3"/>
          <p:cNvSpPr/>
          <p:nvPr/>
        </p:nvSpPr>
        <p:spPr>
          <a:xfrm rot="-5400000">
            <a:off x="-1853896" y="7241154"/>
            <a:ext cx="5898762" cy="2190969"/>
          </a:xfrm>
          <a:custGeom>
            <a:avLst/>
            <a:gdLst/>
            <a:ahLst/>
            <a:cxnLst/>
            <a:rect l="l" t="t" r="r" b="b"/>
            <a:pathLst>
              <a:path w="5898762" h="2190969">
                <a:moveTo>
                  <a:pt x="0" y="0"/>
                </a:moveTo>
                <a:lnTo>
                  <a:pt x="5898761" y="0"/>
                </a:lnTo>
                <a:lnTo>
                  <a:pt x="5898761" y="2190969"/>
                </a:lnTo>
                <a:lnTo>
                  <a:pt x="0" y="2190969"/>
                </a:lnTo>
                <a:lnTo>
                  <a:pt x="0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id="1130" name="Group 4"/>
          <p:cNvGrpSpPr/>
          <p:nvPr/>
        </p:nvGrpSpPr>
        <p:grpSpPr>
          <a:xfrm>
            <a:off x="4500532" y="6827169"/>
            <a:ext cx="10578391" cy="1751110"/>
            <a:chOff x="0" y="0"/>
            <a:chExt cx="2786078" cy="461198"/>
          </a:xfrm>
        </p:grpSpPr>
        <p:sp>
          <p:nvSpPr>
            <p:cNvPr id="1131" name="Freeform 5"/>
            <p:cNvSpPr/>
            <p:nvPr/>
          </p:nvSpPr>
          <p:spPr>
            <a:xfrm>
              <a:off x="0" y="0"/>
              <a:ext cx="2786078" cy="461198"/>
            </a:xfrm>
            <a:custGeom>
              <a:avLst/>
              <a:gdLst/>
              <a:ahLst/>
              <a:cxnLst/>
              <a:rect l="l" t="t" r="r" b="b"/>
              <a:pathLst>
                <a:path w="2786078" h="461198">
                  <a:moveTo>
                    <a:pt x="0" y="0"/>
                  </a:moveTo>
                  <a:lnTo>
                    <a:pt x="2786078" y="0"/>
                  </a:lnTo>
                  <a:lnTo>
                    <a:pt x="2786078" y="461198"/>
                  </a:lnTo>
                  <a:lnTo>
                    <a:pt x="0" y="461198"/>
                  </a:lnTo>
                  <a:close/>
                </a:path>
              </a:pathLst>
            </a:custGeom>
            <a:solidFill>
              <a:srgbClr val="058789"/>
            </a:solidFill>
          </p:spPr>
        </p:sp>
        <p:sp>
          <p:nvSpPr>
            <p:cNvPr id="1132" name="TextBox 6"/>
            <p:cNvSpPr txBox="1"/>
            <p:nvPr/>
          </p:nvSpPr>
          <p:spPr>
            <a:xfrm>
              <a:off x="0" y="-38100"/>
              <a:ext cx="2786078" cy="49929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id="1133" name="TextBox 7"/>
          <p:cNvSpPr txBox="1"/>
          <p:nvPr/>
        </p:nvSpPr>
        <p:spPr>
          <a:xfrm>
            <a:off x="3815187" y="1556321"/>
            <a:ext cx="11949080" cy="13465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00"/>
              </a:lnSpc>
              <a:spcBef>
                <a:spcPct val="0"/>
              </a:spcBef>
            </a:pPr>
            <a:r>
              <a:rPr lang="en-US" sz="12000">
                <a:solidFill>
                  <a:srgbClr val="992800"/>
                </a:solidFill>
                <a:latin typeface="Cooper Black"/>
              </a:rPr>
              <a:t>For example!</a:t>
            </a:r>
            <a:endParaRPr sz="12000">
              <a:latin typeface="Cooper Black"/>
            </a:endParaRPr>
          </a:p>
        </p:txBody>
      </p:sp>
      <p:sp>
        <p:nvSpPr>
          <p:cNvPr id="1134" name="TextBox 8"/>
          <p:cNvSpPr txBox="1"/>
          <p:nvPr/>
        </p:nvSpPr>
        <p:spPr>
          <a:xfrm>
            <a:off x="2190969" y="7282354"/>
            <a:ext cx="15197517" cy="795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  <a:spcBef>
                <a:spcPct val="0"/>
              </a:spcBef>
            </a:pPr>
            <a:r>
              <a:rPr lang="en-US" sz="4399">
                <a:solidFill>
                  <a:srgbClr val="FFFFFF"/>
                </a:solidFill>
                <a:latin typeface="Sitka Small"/>
                <a:cs typeface="Sitka Small"/>
              </a:rPr>
              <a:t>“I am going to Osaka tomorrow.”</a:t>
            </a:r>
            <a:endParaRPr>
              <a:latin typeface="Sitka Small"/>
              <a:cs typeface="Sitka Small"/>
            </a:endParaRPr>
          </a:p>
        </p:txBody>
      </p:sp>
      <p:grpSp>
        <p:nvGrpSpPr>
          <p:cNvPr id="1135" name="Group 9"/>
          <p:cNvGrpSpPr/>
          <p:nvPr/>
        </p:nvGrpSpPr>
        <p:grpSpPr>
          <a:xfrm>
            <a:off x="4500532" y="4620349"/>
            <a:ext cx="10578391" cy="1751110"/>
            <a:chOff x="0" y="0"/>
            <a:chExt cx="2786078" cy="461198"/>
          </a:xfrm>
        </p:grpSpPr>
        <p:sp>
          <p:nvSpPr>
            <p:cNvPr id="1136" name="Freeform 10"/>
            <p:cNvSpPr/>
            <p:nvPr/>
          </p:nvSpPr>
          <p:spPr>
            <a:xfrm>
              <a:off x="0" y="0"/>
              <a:ext cx="2786078" cy="461198"/>
            </a:xfrm>
            <a:custGeom>
              <a:avLst/>
              <a:gdLst/>
              <a:ahLst/>
              <a:cxnLst/>
              <a:rect l="l" t="t" r="r" b="b"/>
              <a:pathLst>
                <a:path w="2786078" h="461198">
                  <a:moveTo>
                    <a:pt x="0" y="0"/>
                  </a:moveTo>
                  <a:lnTo>
                    <a:pt x="2786078" y="0"/>
                  </a:lnTo>
                  <a:lnTo>
                    <a:pt x="2786078" y="461198"/>
                  </a:lnTo>
                  <a:lnTo>
                    <a:pt x="0" y="461198"/>
                  </a:lnTo>
                  <a:close/>
                </a:path>
              </a:pathLst>
            </a:custGeom>
            <a:solidFill>
              <a:srgbClr val="058789"/>
            </a:solidFill>
          </p:spPr>
        </p:sp>
        <p:sp>
          <p:nvSpPr>
            <p:cNvPr id="1137" name="TextBox 11"/>
            <p:cNvSpPr txBox="1"/>
            <p:nvPr/>
          </p:nvSpPr>
          <p:spPr>
            <a:xfrm>
              <a:off x="0" y="-38100"/>
              <a:ext cx="2786078" cy="49929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id="1138" name="TextBox 12"/>
          <p:cNvSpPr txBox="1"/>
          <p:nvPr/>
        </p:nvSpPr>
        <p:spPr>
          <a:xfrm>
            <a:off x="2428864" y="4029232"/>
            <a:ext cx="15197517" cy="7550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  <a:spcBef>
                <a:spcPct val="0"/>
              </a:spcBef>
            </a:pPr>
            <a:r>
              <a:rPr lang="en-US" sz="4399">
                <a:solidFill>
                  <a:srgbClr val="FFFFFF"/>
                </a:solidFill>
                <a:latin typeface="Canva Sans"/>
              </a:rPr>
              <a:t>“                                                             ”</a:t>
            </a:r>
          </a:p>
        </p:txBody>
      </p:sp>
      <p:sp>
        <p:nvSpPr>
          <p:cNvPr id="1139" name="TextBox 13"/>
          <p:cNvSpPr txBox="1"/>
          <p:nvPr/>
        </p:nvSpPr>
        <p:spPr>
          <a:xfrm>
            <a:off x="3815187" y="3210015"/>
            <a:ext cx="11949080" cy="10002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40"/>
              </a:lnSpc>
              <a:spcBef>
                <a:spcPct val="0"/>
              </a:spcBef>
            </a:pPr>
            <a:r>
              <a:rPr lang="en-US" sz="8800">
                <a:solidFill>
                  <a:srgbClr val="992800"/>
                </a:solidFill>
                <a:latin typeface="Cooper Black"/>
              </a:rPr>
              <a:t>Where</a:t>
            </a:r>
            <a:endParaRPr sz="8800">
              <a:latin typeface="Cooper Black"/>
            </a:endParaRPr>
          </a:p>
        </p:txBody>
      </p:sp>
      <p:sp>
        <p:nvSpPr>
          <p:cNvPr id="1140" name="TextBox 14"/>
          <p:cNvSpPr txBox="1"/>
          <p:nvPr/>
        </p:nvSpPr>
        <p:spPr>
          <a:xfrm>
            <a:off x="2193908" y="5098359"/>
            <a:ext cx="15197517" cy="795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  <a:spcBef>
                <a:spcPct val="0"/>
              </a:spcBef>
            </a:pPr>
            <a:r>
              <a:rPr lang="en-US" sz="4399" b="1">
                <a:solidFill>
                  <a:srgbClr val="FFFFFF"/>
                </a:solidFill>
                <a:latin typeface="Sitka Small"/>
                <a:cs typeface="Sitka Small"/>
              </a:rPr>
              <a:t>“Where are you going tomorrow?”</a:t>
            </a:r>
            <a:endParaRPr b="1">
              <a:latin typeface="Sitka Small"/>
              <a:cs typeface="Sitka Smal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2" name="Group 2"/>
          <p:cNvGrpSpPr/>
          <p:nvPr/>
        </p:nvGrpSpPr>
        <p:grpSpPr>
          <a:xfrm>
            <a:off x="95172" y="-73045"/>
            <a:ext cx="933528" cy="10360045"/>
            <a:chOff x="0" y="0"/>
            <a:chExt cx="1244704" cy="13813393"/>
          </a:xfrm>
        </p:grpSpPr>
        <p:grpSp>
          <p:nvGrpSpPr>
            <p:cNvPr id="1143" name="Group 3"/>
            <p:cNvGrpSpPr/>
            <p:nvPr/>
          </p:nvGrpSpPr>
          <p:grpSpPr>
            <a:xfrm>
              <a:off x="0" y="0"/>
              <a:ext cx="241245" cy="13813393"/>
              <a:chOff x="0" y="0"/>
              <a:chExt cx="47653" cy="2728571"/>
            </a:xfrm>
          </p:grpSpPr>
          <p:sp>
            <p:nvSpPr>
              <p:cNvPr id="1144" name="Freeform 4"/>
              <p:cNvSpPr/>
              <p:nvPr/>
            </p:nvSpPr>
            <p:spPr>
              <a:xfrm>
                <a:off x="0" y="0"/>
                <a:ext cx="47653" cy="2728571"/>
              </a:xfrm>
              <a:custGeom>
                <a:avLst/>
                <a:gdLst/>
                <a:ahLst/>
                <a:cxnLst/>
                <a:rect l="l" t="t" r="r" b="b"/>
                <a:pathLst>
                  <a:path w="47653" h="2728571">
                    <a:moveTo>
                      <a:pt x="0" y="0"/>
                    </a:moveTo>
                    <a:lnTo>
                      <a:pt x="47653" y="0"/>
                    </a:lnTo>
                    <a:lnTo>
                      <a:pt x="47653" y="2728571"/>
                    </a:lnTo>
                    <a:lnTo>
                      <a:pt x="0" y="2728571"/>
                    </a:lnTo>
                    <a:close/>
                  </a:path>
                </a:pathLst>
              </a:custGeom>
              <a:solidFill>
                <a:srgbClr val="058789"/>
              </a:solidFill>
            </p:spPr>
          </p:sp>
          <p:sp>
            <p:nvSpPr>
              <p:cNvPr id="1145" name="TextBox 5"/>
              <p:cNvSpPr txBox="1"/>
              <p:nvPr/>
            </p:nvSpPr>
            <p:spPr>
              <a:xfrm>
                <a:off x="0" y="-38100"/>
                <a:ext cx="47653" cy="2766671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id="1146" name="Group 6"/>
            <p:cNvGrpSpPr/>
            <p:nvPr/>
          </p:nvGrpSpPr>
          <p:grpSpPr>
            <a:xfrm>
              <a:off x="334486" y="0"/>
              <a:ext cx="241245" cy="13813393"/>
              <a:chOff x="0" y="0"/>
              <a:chExt cx="47653" cy="2728571"/>
            </a:xfrm>
          </p:grpSpPr>
          <p:sp>
            <p:nvSpPr>
              <p:cNvPr id="1147" name="Freeform 7"/>
              <p:cNvSpPr/>
              <p:nvPr/>
            </p:nvSpPr>
            <p:spPr>
              <a:xfrm>
                <a:off x="0" y="0"/>
                <a:ext cx="47653" cy="2728571"/>
              </a:xfrm>
              <a:custGeom>
                <a:avLst/>
                <a:gdLst/>
                <a:ahLst/>
                <a:cxnLst/>
                <a:rect l="l" t="t" r="r" b="b"/>
                <a:pathLst>
                  <a:path w="47653" h="2728571">
                    <a:moveTo>
                      <a:pt x="0" y="0"/>
                    </a:moveTo>
                    <a:lnTo>
                      <a:pt x="47653" y="0"/>
                    </a:lnTo>
                    <a:lnTo>
                      <a:pt x="47653" y="2728571"/>
                    </a:lnTo>
                    <a:lnTo>
                      <a:pt x="0" y="2728571"/>
                    </a:lnTo>
                    <a:close/>
                  </a:path>
                </a:pathLst>
              </a:custGeom>
              <a:solidFill>
                <a:srgbClr val="CD5E30"/>
              </a:solidFill>
            </p:spPr>
          </p:sp>
          <p:sp>
            <p:nvSpPr>
              <p:cNvPr id="1148" name="TextBox 8"/>
              <p:cNvSpPr txBox="1"/>
              <p:nvPr/>
            </p:nvSpPr>
            <p:spPr>
              <a:xfrm>
                <a:off x="0" y="-38100"/>
                <a:ext cx="47653" cy="2766671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id="1149" name="Group 9"/>
            <p:cNvGrpSpPr/>
            <p:nvPr/>
          </p:nvGrpSpPr>
          <p:grpSpPr>
            <a:xfrm>
              <a:off x="668973" y="0"/>
              <a:ext cx="241245" cy="13813393"/>
              <a:chOff x="0" y="0"/>
              <a:chExt cx="47653" cy="2728571"/>
            </a:xfrm>
          </p:grpSpPr>
          <p:sp>
            <p:nvSpPr>
              <p:cNvPr id="1150" name="Freeform 10"/>
              <p:cNvSpPr/>
              <p:nvPr/>
            </p:nvSpPr>
            <p:spPr>
              <a:xfrm>
                <a:off x="0" y="0"/>
                <a:ext cx="47653" cy="2728571"/>
              </a:xfrm>
              <a:custGeom>
                <a:avLst/>
                <a:gdLst/>
                <a:ahLst/>
                <a:cxnLst/>
                <a:rect l="l" t="t" r="r" b="b"/>
                <a:pathLst>
                  <a:path w="47653" h="2728571">
                    <a:moveTo>
                      <a:pt x="0" y="0"/>
                    </a:moveTo>
                    <a:lnTo>
                      <a:pt x="47653" y="0"/>
                    </a:lnTo>
                    <a:lnTo>
                      <a:pt x="47653" y="2728571"/>
                    </a:lnTo>
                    <a:lnTo>
                      <a:pt x="0" y="2728571"/>
                    </a:lnTo>
                    <a:close/>
                  </a:path>
                </a:pathLst>
              </a:custGeom>
              <a:solidFill>
                <a:srgbClr val="992800"/>
              </a:solidFill>
            </p:spPr>
          </p:sp>
          <p:sp>
            <p:nvSpPr>
              <p:cNvPr id="1151" name="TextBox 11"/>
              <p:cNvSpPr txBox="1"/>
              <p:nvPr/>
            </p:nvSpPr>
            <p:spPr>
              <a:xfrm>
                <a:off x="0" y="-38100"/>
                <a:ext cx="47653" cy="2766671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id="1152" name="Group 12"/>
            <p:cNvGrpSpPr/>
            <p:nvPr/>
          </p:nvGrpSpPr>
          <p:grpSpPr>
            <a:xfrm>
              <a:off x="1003459" y="0"/>
              <a:ext cx="241245" cy="13813393"/>
              <a:chOff x="0" y="0"/>
              <a:chExt cx="47653" cy="2728571"/>
            </a:xfrm>
          </p:grpSpPr>
          <p:sp>
            <p:nvSpPr>
              <p:cNvPr id="1153" name="Freeform 13"/>
              <p:cNvSpPr/>
              <p:nvPr/>
            </p:nvSpPr>
            <p:spPr>
              <a:xfrm>
                <a:off x="0" y="0"/>
                <a:ext cx="47653" cy="2728571"/>
              </a:xfrm>
              <a:custGeom>
                <a:avLst/>
                <a:gdLst/>
                <a:ahLst/>
                <a:cxnLst/>
                <a:rect l="l" t="t" r="r" b="b"/>
                <a:pathLst>
                  <a:path w="47653" h="2728571">
                    <a:moveTo>
                      <a:pt x="0" y="0"/>
                    </a:moveTo>
                    <a:lnTo>
                      <a:pt x="47653" y="0"/>
                    </a:lnTo>
                    <a:lnTo>
                      <a:pt x="47653" y="2728571"/>
                    </a:lnTo>
                    <a:lnTo>
                      <a:pt x="0" y="2728571"/>
                    </a:lnTo>
                    <a:close/>
                  </a:path>
                </a:pathLst>
              </a:custGeom>
              <a:solidFill>
                <a:srgbClr val="E3A72F"/>
              </a:solidFill>
            </p:spPr>
          </p:sp>
          <p:sp>
            <p:nvSpPr>
              <p:cNvPr id="1154" name="TextBox 14"/>
              <p:cNvSpPr txBox="1"/>
              <p:nvPr/>
            </p:nvSpPr>
            <p:spPr>
              <a:xfrm>
                <a:off x="0" y="-38100"/>
                <a:ext cx="47653" cy="2766671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id="1155" name="Group 15"/>
          <p:cNvGrpSpPr/>
          <p:nvPr/>
        </p:nvGrpSpPr>
        <p:grpSpPr>
          <a:xfrm>
            <a:off x="17259300" y="-73045"/>
            <a:ext cx="933528" cy="10360045"/>
            <a:chOff x="0" y="0"/>
            <a:chExt cx="1244704" cy="13813393"/>
          </a:xfrm>
        </p:grpSpPr>
        <p:grpSp>
          <p:nvGrpSpPr>
            <p:cNvPr id="1156" name="Group 16"/>
            <p:cNvGrpSpPr/>
            <p:nvPr/>
          </p:nvGrpSpPr>
          <p:grpSpPr>
            <a:xfrm>
              <a:off x="0" y="0"/>
              <a:ext cx="241245" cy="13813393"/>
              <a:chOff x="0" y="0"/>
              <a:chExt cx="47653" cy="2728571"/>
            </a:xfrm>
          </p:grpSpPr>
          <p:sp>
            <p:nvSpPr>
              <p:cNvPr id="1157" name="Freeform 17"/>
              <p:cNvSpPr/>
              <p:nvPr/>
            </p:nvSpPr>
            <p:spPr>
              <a:xfrm>
                <a:off x="0" y="0"/>
                <a:ext cx="47653" cy="2728571"/>
              </a:xfrm>
              <a:custGeom>
                <a:avLst/>
                <a:gdLst/>
                <a:ahLst/>
                <a:cxnLst/>
                <a:rect l="l" t="t" r="r" b="b"/>
                <a:pathLst>
                  <a:path w="47653" h="2728571">
                    <a:moveTo>
                      <a:pt x="0" y="0"/>
                    </a:moveTo>
                    <a:lnTo>
                      <a:pt x="47653" y="0"/>
                    </a:lnTo>
                    <a:lnTo>
                      <a:pt x="47653" y="2728571"/>
                    </a:lnTo>
                    <a:lnTo>
                      <a:pt x="0" y="2728571"/>
                    </a:lnTo>
                    <a:close/>
                  </a:path>
                </a:pathLst>
              </a:custGeom>
              <a:solidFill>
                <a:srgbClr val="058789"/>
              </a:solidFill>
            </p:spPr>
          </p:sp>
          <p:sp>
            <p:nvSpPr>
              <p:cNvPr id="1158" name="TextBox 18"/>
              <p:cNvSpPr txBox="1"/>
              <p:nvPr/>
            </p:nvSpPr>
            <p:spPr>
              <a:xfrm>
                <a:off x="0" y="-38100"/>
                <a:ext cx="47653" cy="2766671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id="1159" name="Group 19"/>
            <p:cNvGrpSpPr/>
            <p:nvPr/>
          </p:nvGrpSpPr>
          <p:grpSpPr>
            <a:xfrm>
              <a:off x="334486" y="0"/>
              <a:ext cx="241245" cy="13813393"/>
              <a:chOff x="0" y="0"/>
              <a:chExt cx="47653" cy="2728571"/>
            </a:xfrm>
          </p:grpSpPr>
          <p:sp>
            <p:nvSpPr>
              <p:cNvPr id="1160" name="Freeform 20"/>
              <p:cNvSpPr/>
              <p:nvPr/>
            </p:nvSpPr>
            <p:spPr>
              <a:xfrm>
                <a:off x="0" y="0"/>
                <a:ext cx="47653" cy="2728571"/>
              </a:xfrm>
              <a:custGeom>
                <a:avLst/>
                <a:gdLst/>
                <a:ahLst/>
                <a:cxnLst/>
                <a:rect l="l" t="t" r="r" b="b"/>
                <a:pathLst>
                  <a:path w="47653" h="2728571">
                    <a:moveTo>
                      <a:pt x="0" y="0"/>
                    </a:moveTo>
                    <a:lnTo>
                      <a:pt x="47653" y="0"/>
                    </a:lnTo>
                    <a:lnTo>
                      <a:pt x="47653" y="2728571"/>
                    </a:lnTo>
                    <a:lnTo>
                      <a:pt x="0" y="2728571"/>
                    </a:lnTo>
                    <a:close/>
                  </a:path>
                </a:pathLst>
              </a:custGeom>
              <a:solidFill>
                <a:srgbClr val="CD5E30"/>
              </a:solidFill>
            </p:spPr>
          </p:sp>
          <p:sp>
            <p:nvSpPr>
              <p:cNvPr id="1161" name="TextBox 21"/>
              <p:cNvSpPr txBox="1"/>
              <p:nvPr/>
            </p:nvSpPr>
            <p:spPr>
              <a:xfrm>
                <a:off x="0" y="-38100"/>
                <a:ext cx="47653" cy="2766671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id="1162" name="Group 22"/>
            <p:cNvGrpSpPr/>
            <p:nvPr/>
          </p:nvGrpSpPr>
          <p:grpSpPr>
            <a:xfrm>
              <a:off x="668973" y="0"/>
              <a:ext cx="241245" cy="13813393"/>
              <a:chOff x="0" y="0"/>
              <a:chExt cx="47653" cy="2728571"/>
            </a:xfrm>
          </p:grpSpPr>
          <p:sp>
            <p:nvSpPr>
              <p:cNvPr id="1163" name="Freeform 23"/>
              <p:cNvSpPr/>
              <p:nvPr/>
            </p:nvSpPr>
            <p:spPr>
              <a:xfrm>
                <a:off x="0" y="0"/>
                <a:ext cx="47653" cy="2728571"/>
              </a:xfrm>
              <a:custGeom>
                <a:avLst/>
                <a:gdLst/>
                <a:ahLst/>
                <a:cxnLst/>
                <a:rect l="l" t="t" r="r" b="b"/>
                <a:pathLst>
                  <a:path w="47653" h="2728571">
                    <a:moveTo>
                      <a:pt x="0" y="0"/>
                    </a:moveTo>
                    <a:lnTo>
                      <a:pt x="47653" y="0"/>
                    </a:lnTo>
                    <a:lnTo>
                      <a:pt x="47653" y="2728571"/>
                    </a:lnTo>
                    <a:lnTo>
                      <a:pt x="0" y="2728571"/>
                    </a:lnTo>
                    <a:close/>
                  </a:path>
                </a:pathLst>
              </a:custGeom>
              <a:solidFill>
                <a:srgbClr val="992800"/>
              </a:solidFill>
            </p:spPr>
          </p:sp>
          <p:sp>
            <p:nvSpPr>
              <p:cNvPr id="1164" name="TextBox 24"/>
              <p:cNvSpPr txBox="1"/>
              <p:nvPr/>
            </p:nvSpPr>
            <p:spPr>
              <a:xfrm>
                <a:off x="0" y="-38100"/>
                <a:ext cx="47653" cy="2766671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id="1165" name="Group 25"/>
            <p:cNvGrpSpPr/>
            <p:nvPr/>
          </p:nvGrpSpPr>
          <p:grpSpPr>
            <a:xfrm>
              <a:off x="1003459" y="0"/>
              <a:ext cx="241245" cy="13813393"/>
              <a:chOff x="0" y="0"/>
              <a:chExt cx="47653" cy="2728571"/>
            </a:xfrm>
          </p:grpSpPr>
          <p:sp>
            <p:nvSpPr>
              <p:cNvPr id="1166" name="Freeform 26"/>
              <p:cNvSpPr/>
              <p:nvPr/>
            </p:nvSpPr>
            <p:spPr>
              <a:xfrm>
                <a:off x="0" y="0"/>
                <a:ext cx="47653" cy="2728571"/>
              </a:xfrm>
              <a:custGeom>
                <a:avLst/>
                <a:gdLst/>
                <a:ahLst/>
                <a:cxnLst/>
                <a:rect l="l" t="t" r="r" b="b"/>
                <a:pathLst>
                  <a:path w="47653" h="2728571">
                    <a:moveTo>
                      <a:pt x="0" y="0"/>
                    </a:moveTo>
                    <a:lnTo>
                      <a:pt x="47653" y="0"/>
                    </a:lnTo>
                    <a:lnTo>
                      <a:pt x="47653" y="2728571"/>
                    </a:lnTo>
                    <a:lnTo>
                      <a:pt x="0" y="2728571"/>
                    </a:lnTo>
                    <a:close/>
                  </a:path>
                </a:pathLst>
              </a:custGeom>
              <a:solidFill>
                <a:srgbClr val="E3A72F"/>
              </a:solidFill>
            </p:spPr>
          </p:sp>
          <p:sp>
            <p:nvSpPr>
              <p:cNvPr id="1167" name="TextBox 27"/>
              <p:cNvSpPr txBox="1"/>
              <p:nvPr/>
            </p:nvSpPr>
            <p:spPr>
              <a:xfrm>
                <a:off x="0" y="-38100"/>
                <a:ext cx="47653" cy="2766671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</a:p>
            </p:txBody>
          </p:sp>
        </p:grpSp>
      </p:grpSp>
      <p:graphicFrame>
        <p:nvGraphicFramePr>
          <p:cNvPr id="1168" name="Table 28"/>
          <p:cNvGraphicFramePr>
            <a:graphicFrameLocks noGrp="1"/>
          </p:cNvGraphicFramePr>
          <p:nvPr/>
        </p:nvGraphicFramePr>
        <p:xfrm>
          <a:off x="1573190" y="216412"/>
          <a:ext cx="15141621" cy="9941788"/>
        </p:xfrm>
        <a:graphic>
          <a:graphicData uri="http://schemas.openxmlformats.org/drawingml/2006/table">
            <a:tbl>
              <a:tblPr/>
              <a:tblGrid>
                <a:gridCol w="2523603"/>
                <a:gridCol w="2523603"/>
                <a:gridCol w="2523603"/>
                <a:gridCol w="2523603"/>
                <a:gridCol w="2523603"/>
                <a:gridCol w="2523603"/>
              </a:tblGrid>
              <a:tr h="1140244"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4479"/>
                        </a:lnSpc>
                        <a:defRPr/>
                      </a:pPr>
                      <a:r>
                        <a:rPr lang="en-US" sz="3199">
                          <a:solidFill>
                            <a:srgbClr val="FFFFFF"/>
                          </a:solidFill>
                          <a:latin typeface="Cooper Black"/>
                        </a:rPr>
                        <a:t>What?</a:t>
                      </a:r>
                      <a:endParaRPr lang="en-US" sz="1100">
                        <a:latin typeface="Cooper Black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A792"/>
                    </a:solidFill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4479"/>
                        </a:lnSpc>
                        <a:defRPr/>
                      </a:pPr>
                      <a:r>
                        <a:rPr lang="en-US" sz="3199">
                          <a:solidFill>
                            <a:srgbClr val="FFFFFF"/>
                          </a:solidFill>
                          <a:latin typeface="Cooper Black"/>
                        </a:rPr>
                        <a:t>Where?</a:t>
                      </a:r>
                      <a:endParaRPr lang="en-US" sz="1100">
                        <a:latin typeface="Cooper Black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7E59"/>
                    </a:solidFill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4479"/>
                        </a:lnSpc>
                        <a:defRPr/>
                      </a:pPr>
                      <a:r>
                        <a:rPr lang="en-US" sz="3199">
                          <a:solidFill>
                            <a:srgbClr val="FFFFFF"/>
                          </a:solidFill>
                          <a:latin typeface="Cooper Black"/>
                        </a:rPr>
                        <a:t>When?</a:t>
                      </a:r>
                      <a:endParaRPr lang="en-US" sz="1100">
                        <a:latin typeface="Cooper Black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5E30"/>
                    </a:solidFill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4479"/>
                        </a:lnSpc>
                        <a:defRPr/>
                      </a:pPr>
                      <a:r>
                        <a:rPr lang="en-US" sz="3199">
                          <a:solidFill>
                            <a:srgbClr val="FFFFFF"/>
                          </a:solidFill>
                          <a:latin typeface="Cooper Black"/>
                        </a:rPr>
                        <a:t>Why?</a:t>
                      </a:r>
                      <a:endParaRPr lang="en-US" sz="1100">
                        <a:latin typeface="Cooper Black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4F25"/>
                    </a:solidFill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4479"/>
                        </a:lnSpc>
                        <a:defRPr/>
                      </a:pPr>
                      <a:r>
                        <a:rPr lang="en-US" sz="3199">
                          <a:solidFill>
                            <a:srgbClr val="FFFFFF"/>
                          </a:solidFill>
                          <a:latin typeface="Cooper Black"/>
                        </a:rPr>
                        <a:t>How?</a:t>
                      </a:r>
                      <a:endParaRPr lang="en-US" sz="1100">
                        <a:latin typeface="Cooper Black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40D"/>
                    </a:solidFill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4479"/>
                        </a:lnSpc>
                        <a:defRPr/>
                      </a:pPr>
                      <a:r>
                        <a:rPr lang="en-US" sz="3199">
                          <a:solidFill>
                            <a:srgbClr val="FFFFFF"/>
                          </a:solidFill>
                          <a:latin typeface="Cooper Black"/>
                        </a:rPr>
                        <a:t>Who?</a:t>
                      </a:r>
                      <a:endParaRPr lang="en-US" sz="1100">
                        <a:latin typeface="Cooper Black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2507"/>
                    </a:solidFill>
                  </a:tcPr>
                </a:tc>
              </a:tr>
              <a:tr h="1466924"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I’m reading the newspaper.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The school is down the street.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He came to Vietnam in 2015.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38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He wakes up early because he has to go to work.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The pencil is 20 centimeters long.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He called his mother.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924"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Kim has been practicing Kendo.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I put the chicken in the fridge.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She’s going to be here in a few hours.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Charlotte was late because of traffic.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The movie was very good.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I was with my friends last night.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924"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She had a sandwich for lunch.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William is going to go to the store.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Micheal starts work at 8:00am.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She’s laughing because she heard something funny.</a:t>
                      </a:r>
                      <a:endParaRPr lang="en-US" sz="16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Sara is feeling a little tired.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I’m living with three roomates.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924"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We will have fish for dinner.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Sabrina was living in Mexico last year.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She’ll graduate in April.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He’s going to be late because his car has broken down.</a:t>
                      </a:r>
                      <a:endParaRPr lang="en-US" sz="16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I’m going to take the bus to work.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380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Daniel is going to go out  with his friends tonight.</a:t>
                      </a:r>
                      <a:endParaRPr lang="en-US" sz="16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924"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He’s going to go swimming on the weekend.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I’ve been working at Mcdonalds.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They’re going to finish the project by next week.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The teacher was getting angry because the students were talking.</a:t>
                      </a:r>
                      <a:endParaRPr lang="en-US" sz="14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I wasn’t feeling very well yesterday.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The kids were making noise.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924"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You were talking about the movie you saw.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He’ll be working at a ramen restaraunt.</a:t>
                      </a:r>
                      <a:endParaRPr lang="en-US" sz="18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I’ll be leaving in a few minutes.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She’s been going to a doctor because she’s sick.</a:t>
                      </a:r>
                      <a:endParaRPr lang="en-US" sz="16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She can run a marathon in 3 hours. 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rtlCol="0" anchor="t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Sitka Small"/>
                          <a:cs typeface="Sitka Small"/>
                        </a:rPr>
                        <a:t>Chris has been talking to my brother.</a:t>
                      </a:r>
                      <a:endParaRPr lang="en-US" sz="2000" b="1">
                        <a:latin typeface="Sitka Small"/>
                        <a:cs typeface="Sitka Small"/>
                      </a:endParaRP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169" name="Group 29"/>
          <p:cNvGrpSpPr/>
          <p:nvPr/>
        </p:nvGrpSpPr>
        <p:grpSpPr>
          <a:xfrm>
            <a:off x="1619994" y="2853914"/>
            <a:ext cx="2459140" cy="1392916"/>
            <a:chOff x="0" y="0"/>
            <a:chExt cx="647749" cy="366901"/>
          </a:xfrm>
        </p:grpSpPr>
        <p:sp>
          <p:nvSpPr>
            <p:cNvPr id="1170" name="Freeform 30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DBA792"/>
            </a:solidFill>
          </p:spPr>
        </p:sp>
        <p:sp>
          <p:nvSpPr>
            <p:cNvPr id="1171" name="TextBox 31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200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72" name="Group 32"/>
          <p:cNvGrpSpPr/>
          <p:nvPr/>
        </p:nvGrpSpPr>
        <p:grpSpPr>
          <a:xfrm>
            <a:off x="4117696" y="2864283"/>
            <a:ext cx="2459140" cy="1392916"/>
            <a:chOff x="0" y="0"/>
            <a:chExt cx="647749" cy="366901"/>
          </a:xfrm>
        </p:grpSpPr>
        <p:sp>
          <p:nvSpPr>
            <p:cNvPr id="1173" name="Freeform 33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D47E59"/>
            </a:solidFill>
          </p:spPr>
        </p:sp>
        <p:sp>
          <p:nvSpPr>
            <p:cNvPr id="1174" name="TextBox 34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40"/>
                </a:lnSpc>
              </a:pPr>
              <a:r>
                <a:rPr lang="en-US" sz="3600">
                  <a:solidFill>
                    <a:srgbClr val="FFFFFF"/>
                  </a:solidFill>
                  <a:latin typeface="Sitka Small"/>
                  <a:cs typeface="Sitka Small"/>
                </a:rPr>
                <a:t>200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75" name="Group 35"/>
          <p:cNvGrpSpPr/>
          <p:nvPr/>
        </p:nvGrpSpPr>
        <p:grpSpPr>
          <a:xfrm>
            <a:off x="6643050" y="2864283"/>
            <a:ext cx="2459140" cy="1392916"/>
            <a:chOff x="0" y="0"/>
            <a:chExt cx="647749" cy="366901"/>
          </a:xfrm>
        </p:grpSpPr>
        <p:sp>
          <p:nvSpPr>
            <p:cNvPr id="1176" name="Freeform 36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CD5E30"/>
            </a:solidFill>
          </p:spPr>
        </p:sp>
        <p:sp>
          <p:nvSpPr>
            <p:cNvPr id="1177" name="TextBox 37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40"/>
                </a:lnSpc>
              </a:pPr>
              <a:r>
                <a:rPr lang="en-US" sz="3600">
                  <a:solidFill>
                    <a:srgbClr val="FFFFFF"/>
                  </a:solidFill>
                  <a:latin typeface="Sitka Small"/>
                  <a:cs typeface="Sitka Small"/>
                </a:rPr>
                <a:t>200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78" name="Group 38"/>
          <p:cNvGrpSpPr/>
          <p:nvPr/>
        </p:nvGrpSpPr>
        <p:grpSpPr>
          <a:xfrm>
            <a:off x="9159340" y="2862287"/>
            <a:ext cx="2459140" cy="1392916"/>
            <a:chOff x="0" y="0"/>
            <a:chExt cx="647749" cy="366901"/>
          </a:xfrm>
        </p:grpSpPr>
        <p:sp>
          <p:nvSpPr>
            <p:cNvPr id="1179" name="Freeform 39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B24F25"/>
            </a:solidFill>
          </p:spPr>
        </p:sp>
        <p:sp>
          <p:nvSpPr>
            <p:cNvPr id="1180" name="TextBox 40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40"/>
                </a:lnSpc>
              </a:pPr>
              <a:r>
                <a:rPr lang="en-US" sz="3600">
                  <a:solidFill>
                    <a:srgbClr val="FFFFFF"/>
                  </a:solidFill>
                  <a:latin typeface="Sitka Small"/>
                  <a:cs typeface="Sitka Small"/>
                </a:rPr>
                <a:t>200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81" name="Group 41"/>
          <p:cNvGrpSpPr/>
          <p:nvPr/>
        </p:nvGrpSpPr>
        <p:grpSpPr>
          <a:xfrm>
            <a:off x="11683850" y="2860891"/>
            <a:ext cx="2459140" cy="1392916"/>
            <a:chOff x="0" y="0"/>
            <a:chExt cx="647749" cy="366901"/>
          </a:xfrm>
        </p:grpSpPr>
        <p:sp>
          <p:nvSpPr>
            <p:cNvPr id="1182" name="Freeform 42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8F340D"/>
            </a:solidFill>
          </p:spPr>
        </p:sp>
        <p:sp>
          <p:nvSpPr>
            <p:cNvPr id="1183" name="TextBox 43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40"/>
                </a:lnSpc>
              </a:pPr>
              <a:r>
                <a:rPr lang="en-US" sz="3600">
                  <a:solidFill>
                    <a:srgbClr val="FFFFFF"/>
                  </a:solidFill>
                  <a:latin typeface="Sitka Small"/>
                  <a:cs typeface="Sitka Small"/>
                </a:rPr>
                <a:t>200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84" name="Group 44"/>
          <p:cNvGrpSpPr/>
          <p:nvPr/>
        </p:nvGrpSpPr>
        <p:grpSpPr>
          <a:xfrm>
            <a:off x="14196050" y="2860891"/>
            <a:ext cx="2459140" cy="1392916"/>
            <a:chOff x="0" y="0"/>
            <a:chExt cx="647749" cy="366901"/>
          </a:xfrm>
        </p:grpSpPr>
        <p:sp>
          <p:nvSpPr>
            <p:cNvPr id="1185" name="Freeform 45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6D2507"/>
            </a:solidFill>
          </p:spPr>
        </p:sp>
        <p:sp>
          <p:nvSpPr>
            <p:cNvPr id="1186" name="TextBox 46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40"/>
                </a:lnSpc>
              </a:pPr>
              <a:r>
                <a:rPr lang="en-US" sz="3600">
                  <a:solidFill>
                    <a:srgbClr val="FFFFFF"/>
                  </a:solidFill>
                  <a:latin typeface="Sitka Small"/>
                  <a:cs typeface="Sitka Small"/>
                </a:rPr>
                <a:t>200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87" name="Group 47"/>
          <p:cNvGrpSpPr/>
          <p:nvPr/>
        </p:nvGrpSpPr>
        <p:grpSpPr>
          <a:xfrm>
            <a:off x="4117696" y="1409122"/>
            <a:ext cx="2459140" cy="1380844"/>
            <a:chOff x="0" y="0"/>
            <a:chExt cx="647749" cy="363721"/>
          </a:xfrm>
        </p:grpSpPr>
        <p:sp>
          <p:nvSpPr>
            <p:cNvPr id="1188" name="Freeform 48"/>
            <p:cNvSpPr/>
            <p:nvPr/>
          </p:nvSpPr>
          <p:spPr>
            <a:xfrm>
              <a:off x="0" y="0"/>
              <a:ext cx="647749" cy="363721"/>
            </a:xfrm>
            <a:custGeom>
              <a:avLst/>
              <a:gdLst/>
              <a:ahLst/>
              <a:cxnLst/>
              <a:rect l="l" t="t" r="r" b="b"/>
              <a:pathLst>
                <a:path w="647749" h="363721">
                  <a:moveTo>
                    <a:pt x="0" y="0"/>
                  </a:moveTo>
                  <a:lnTo>
                    <a:pt x="647749" y="0"/>
                  </a:lnTo>
                  <a:lnTo>
                    <a:pt x="647749" y="363721"/>
                  </a:lnTo>
                  <a:lnTo>
                    <a:pt x="0" y="363721"/>
                  </a:lnTo>
                  <a:close/>
                </a:path>
              </a:pathLst>
            </a:custGeom>
            <a:solidFill>
              <a:srgbClr val="D47E59"/>
            </a:solidFill>
          </p:spPr>
        </p:sp>
        <p:sp>
          <p:nvSpPr>
            <p:cNvPr id="1189" name="TextBox 49"/>
            <p:cNvSpPr txBox="1"/>
            <p:nvPr/>
          </p:nvSpPr>
          <p:spPr>
            <a:xfrm>
              <a:off x="0" y="-76200"/>
              <a:ext cx="647749" cy="43992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90" name="Group 50"/>
          <p:cNvGrpSpPr/>
          <p:nvPr/>
        </p:nvGrpSpPr>
        <p:grpSpPr>
          <a:xfrm>
            <a:off x="1631788" y="1119834"/>
            <a:ext cx="2459140" cy="1670132"/>
            <a:chOff x="0" y="-73469"/>
            <a:chExt cx="647749" cy="439921"/>
          </a:xfrm>
        </p:grpSpPr>
        <p:sp>
          <p:nvSpPr>
            <p:cNvPr id="1191" name="Freeform 51"/>
            <p:cNvSpPr/>
            <p:nvPr/>
          </p:nvSpPr>
          <p:spPr>
            <a:xfrm>
              <a:off x="0" y="2731"/>
              <a:ext cx="647749" cy="363721"/>
            </a:xfrm>
            <a:custGeom>
              <a:avLst/>
              <a:gdLst/>
              <a:ahLst/>
              <a:cxnLst/>
              <a:rect l="l" t="t" r="r" b="b"/>
              <a:pathLst>
                <a:path w="647749" h="363721">
                  <a:moveTo>
                    <a:pt x="0" y="0"/>
                  </a:moveTo>
                  <a:lnTo>
                    <a:pt x="647749" y="0"/>
                  </a:lnTo>
                  <a:lnTo>
                    <a:pt x="647749" y="363721"/>
                  </a:lnTo>
                  <a:lnTo>
                    <a:pt x="0" y="363721"/>
                  </a:lnTo>
                  <a:close/>
                </a:path>
              </a:pathLst>
            </a:custGeom>
            <a:solidFill>
              <a:srgbClr val="DBA792"/>
            </a:solidFill>
          </p:spPr>
        </p:sp>
        <p:sp>
          <p:nvSpPr>
            <p:cNvPr id="1192" name="TextBox 52"/>
            <p:cNvSpPr txBox="1"/>
            <p:nvPr/>
          </p:nvSpPr>
          <p:spPr>
            <a:xfrm>
              <a:off x="0" y="-73469"/>
              <a:ext cx="647749" cy="43992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93" name="Group 53"/>
          <p:cNvGrpSpPr/>
          <p:nvPr/>
        </p:nvGrpSpPr>
        <p:grpSpPr>
          <a:xfrm>
            <a:off x="6633987" y="1409122"/>
            <a:ext cx="2459140" cy="1380844"/>
            <a:chOff x="0" y="0"/>
            <a:chExt cx="647749" cy="363721"/>
          </a:xfrm>
        </p:grpSpPr>
        <p:sp>
          <p:nvSpPr>
            <p:cNvPr id="1194" name="Freeform 54"/>
            <p:cNvSpPr/>
            <p:nvPr/>
          </p:nvSpPr>
          <p:spPr>
            <a:xfrm>
              <a:off x="0" y="0"/>
              <a:ext cx="647749" cy="363721"/>
            </a:xfrm>
            <a:custGeom>
              <a:avLst/>
              <a:gdLst/>
              <a:ahLst/>
              <a:cxnLst/>
              <a:rect l="l" t="t" r="r" b="b"/>
              <a:pathLst>
                <a:path w="647749" h="363721">
                  <a:moveTo>
                    <a:pt x="0" y="0"/>
                  </a:moveTo>
                  <a:lnTo>
                    <a:pt x="647749" y="0"/>
                  </a:lnTo>
                  <a:lnTo>
                    <a:pt x="647749" y="363721"/>
                  </a:lnTo>
                  <a:lnTo>
                    <a:pt x="0" y="363721"/>
                  </a:lnTo>
                  <a:close/>
                </a:path>
              </a:pathLst>
            </a:custGeom>
            <a:solidFill>
              <a:srgbClr val="CD5E30"/>
            </a:solidFill>
          </p:spPr>
        </p:sp>
        <p:sp>
          <p:nvSpPr>
            <p:cNvPr id="1195" name="TextBox 55"/>
            <p:cNvSpPr txBox="1"/>
            <p:nvPr/>
          </p:nvSpPr>
          <p:spPr>
            <a:xfrm>
              <a:off x="0" y="-76200"/>
              <a:ext cx="647749" cy="43992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96" name="Group 56"/>
          <p:cNvGrpSpPr/>
          <p:nvPr/>
        </p:nvGrpSpPr>
        <p:grpSpPr>
          <a:xfrm>
            <a:off x="9156127" y="1409122"/>
            <a:ext cx="2459140" cy="1380844"/>
            <a:chOff x="0" y="0"/>
            <a:chExt cx="647749" cy="363721"/>
          </a:xfrm>
        </p:grpSpPr>
        <p:sp>
          <p:nvSpPr>
            <p:cNvPr id="1197" name="Freeform 57"/>
            <p:cNvSpPr/>
            <p:nvPr/>
          </p:nvSpPr>
          <p:spPr>
            <a:xfrm>
              <a:off x="0" y="0"/>
              <a:ext cx="647749" cy="363721"/>
            </a:xfrm>
            <a:custGeom>
              <a:avLst/>
              <a:gdLst/>
              <a:ahLst/>
              <a:cxnLst/>
              <a:rect l="l" t="t" r="r" b="b"/>
              <a:pathLst>
                <a:path w="647749" h="363721">
                  <a:moveTo>
                    <a:pt x="0" y="0"/>
                  </a:moveTo>
                  <a:lnTo>
                    <a:pt x="647749" y="0"/>
                  </a:lnTo>
                  <a:lnTo>
                    <a:pt x="647749" y="363721"/>
                  </a:lnTo>
                  <a:lnTo>
                    <a:pt x="0" y="363721"/>
                  </a:lnTo>
                  <a:close/>
                </a:path>
              </a:pathLst>
            </a:custGeom>
            <a:solidFill>
              <a:srgbClr val="B24F25"/>
            </a:solidFill>
          </p:spPr>
        </p:sp>
        <p:sp>
          <p:nvSpPr>
            <p:cNvPr id="1198" name="TextBox 58"/>
            <p:cNvSpPr txBox="1"/>
            <p:nvPr/>
          </p:nvSpPr>
          <p:spPr>
            <a:xfrm>
              <a:off x="0" y="-76200"/>
              <a:ext cx="647749" cy="43992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199" name="Group 59"/>
          <p:cNvGrpSpPr/>
          <p:nvPr/>
        </p:nvGrpSpPr>
        <p:grpSpPr>
          <a:xfrm>
            <a:off x="11681943" y="1409122"/>
            <a:ext cx="2459140" cy="1380844"/>
            <a:chOff x="0" y="0"/>
            <a:chExt cx="647749" cy="363721"/>
          </a:xfrm>
        </p:grpSpPr>
        <p:sp>
          <p:nvSpPr>
            <p:cNvPr id="1200" name="Freeform 60"/>
            <p:cNvSpPr/>
            <p:nvPr/>
          </p:nvSpPr>
          <p:spPr>
            <a:xfrm>
              <a:off x="0" y="0"/>
              <a:ext cx="647749" cy="363721"/>
            </a:xfrm>
            <a:custGeom>
              <a:avLst/>
              <a:gdLst/>
              <a:ahLst/>
              <a:cxnLst/>
              <a:rect l="l" t="t" r="r" b="b"/>
              <a:pathLst>
                <a:path w="647749" h="363721">
                  <a:moveTo>
                    <a:pt x="0" y="0"/>
                  </a:moveTo>
                  <a:lnTo>
                    <a:pt x="647749" y="0"/>
                  </a:lnTo>
                  <a:lnTo>
                    <a:pt x="647749" y="363721"/>
                  </a:lnTo>
                  <a:lnTo>
                    <a:pt x="0" y="363721"/>
                  </a:lnTo>
                  <a:close/>
                </a:path>
              </a:pathLst>
            </a:custGeom>
            <a:solidFill>
              <a:srgbClr val="8F340D"/>
            </a:solidFill>
          </p:spPr>
        </p:sp>
        <p:sp>
          <p:nvSpPr>
            <p:cNvPr id="1201" name="TextBox 61"/>
            <p:cNvSpPr txBox="1"/>
            <p:nvPr/>
          </p:nvSpPr>
          <p:spPr>
            <a:xfrm>
              <a:off x="0" y="-76200"/>
              <a:ext cx="647749" cy="43992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02" name="Group 62"/>
          <p:cNvGrpSpPr/>
          <p:nvPr/>
        </p:nvGrpSpPr>
        <p:grpSpPr>
          <a:xfrm>
            <a:off x="14198233" y="1409122"/>
            <a:ext cx="2459140" cy="1380844"/>
            <a:chOff x="0" y="0"/>
            <a:chExt cx="647749" cy="363721"/>
          </a:xfrm>
        </p:grpSpPr>
        <p:sp>
          <p:nvSpPr>
            <p:cNvPr id="1203" name="Freeform 63"/>
            <p:cNvSpPr/>
            <p:nvPr/>
          </p:nvSpPr>
          <p:spPr>
            <a:xfrm>
              <a:off x="0" y="0"/>
              <a:ext cx="647749" cy="363721"/>
            </a:xfrm>
            <a:custGeom>
              <a:avLst/>
              <a:gdLst/>
              <a:ahLst/>
              <a:cxnLst/>
              <a:rect l="l" t="t" r="r" b="b"/>
              <a:pathLst>
                <a:path w="647749" h="363721">
                  <a:moveTo>
                    <a:pt x="0" y="0"/>
                  </a:moveTo>
                  <a:lnTo>
                    <a:pt x="647749" y="0"/>
                  </a:lnTo>
                  <a:lnTo>
                    <a:pt x="647749" y="363721"/>
                  </a:lnTo>
                  <a:lnTo>
                    <a:pt x="0" y="363721"/>
                  </a:lnTo>
                  <a:close/>
                </a:path>
              </a:pathLst>
            </a:custGeom>
            <a:solidFill>
              <a:srgbClr val="6D2507"/>
            </a:solidFill>
          </p:spPr>
        </p:sp>
        <p:sp>
          <p:nvSpPr>
            <p:cNvPr id="1204" name="TextBox 64"/>
            <p:cNvSpPr txBox="1"/>
            <p:nvPr/>
          </p:nvSpPr>
          <p:spPr>
            <a:xfrm>
              <a:off x="0" y="-76200"/>
              <a:ext cx="647749" cy="43992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05" name="Group 65"/>
          <p:cNvGrpSpPr/>
          <p:nvPr/>
        </p:nvGrpSpPr>
        <p:grpSpPr>
          <a:xfrm>
            <a:off x="1619994" y="4323030"/>
            <a:ext cx="2459140" cy="1392916"/>
            <a:chOff x="0" y="0"/>
            <a:chExt cx="647749" cy="366901"/>
          </a:xfrm>
        </p:grpSpPr>
        <p:sp>
          <p:nvSpPr>
            <p:cNvPr id="1206" name="Freeform 66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DBA792"/>
            </a:solidFill>
          </p:spPr>
        </p:sp>
        <p:sp>
          <p:nvSpPr>
            <p:cNvPr id="1207" name="TextBox 67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400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08" name="Group 68"/>
          <p:cNvGrpSpPr/>
          <p:nvPr/>
        </p:nvGrpSpPr>
        <p:grpSpPr>
          <a:xfrm>
            <a:off x="4117696" y="4333399"/>
            <a:ext cx="2459140" cy="1392916"/>
            <a:chOff x="0" y="0"/>
            <a:chExt cx="647749" cy="366901"/>
          </a:xfrm>
        </p:grpSpPr>
        <p:sp>
          <p:nvSpPr>
            <p:cNvPr id="1209" name="Freeform 69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D47E59"/>
            </a:solidFill>
          </p:spPr>
        </p:sp>
        <p:sp>
          <p:nvSpPr>
            <p:cNvPr id="1210" name="TextBox 70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400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11" name="Group 71"/>
          <p:cNvGrpSpPr/>
          <p:nvPr/>
        </p:nvGrpSpPr>
        <p:grpSpPr>
          <a:xfrm>
            <a:off x="6643050" y="4333399"/>
            <a:ext cx="2459140" cy="1392916"/>
            <a:chOff x="0" y="0"/>
            <a:chExt cx="647749" cy="366901"/>
          </a:xfrm>
        </p:grpSpPr>
        <p:sp>
          <p:nvSpPr>
            <p:cNvPr id="1212" name="Freeform 72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CD5E30"/>
            </a:solidFill>
          </p:spPr>
        </p:sp>
        <p:sp>
          <p:nvSpPr>
            <p:cNvPr id="1213" name="TextBox 73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400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14" name="Group 74"/>
          <p:cNvGrpSpPr/>
          <p:nvPr/>
        </p:nvGrpSpPr>
        <p:grpSpPr>
          <a:xfrm>
            <a:off x="9156127" y="4331404"/>
            <a:ext cx="2459140" cy="1392916"/>
            <a:chOff x="0" y="0"/>
            <a:chExt cx="647749" cy="366901"/>
          </a:xfrm>
        </p:grpSpPr>
        <p:sp>
          <p:nvSpPr>
            <p:cNvPr id="1215" name="Freeform 75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B24F25"/>
            </a:solidFill>
          </p:spPr>
        </p:sp>
        <p:sp>
          <p:nvSpPr>
            <p:cNvPr id="1216" name="TextBox 76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400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17" name="Group 77"/>
          <p:cNvGrpSpPr/>
          <p:nvPr/>
        </p:nvGrpSpPr>
        <p:grpSpPr>
          <a:xfrm>
            <a:off x="11676646" y="4333399"/>
            <a:ext cx="2459140" cy="1392916"/>
            <a:chOff x="0" y="0"/>
            <a:chExt cx="647749" cy="366901"/>
          </a:xfrm>
        </p:grpSpPr>
        <p:sp>
          <p:nvSpPr>
            <p:cNvPr id="1218" name="Freeform 78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8F340D"/>
            </a:solidFill>
          </p:spPr>
        </p:sp>
        <p:sp>
          <p:nvSpPr>
            <p:cNvPr id="1219" name="TextBox 79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400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20" name="Group 80"/>
          <p:cNvGrpSpPr/>
          <p:nvPr/>
        </p:nvGrpSpPr>
        <p:grpSpPr>
          <a:xfrm>
            <a:off x="14200503" y="4333399"/>
            <a:ext cx="2459140" cy="1392916"/>
            <a:chOff x="0" y="0"/>
            <a:chExt cx="647749" cy="366901"/>
          </a:xfrm>
        </p:grpSpPr>
        <p:sp>
          <p:nvSpPr>
            <p:cNvPr id="1221" name="Freeform 81"/>
            <p:cNvSpPr/>
            <p:nvPr/>
          </p:nvSpPr>
          <p:spPr>
            <a:xfrm>
              <a:off x="0" y="0"/>
              <a:ext cx="647749" cy="366901"/>
            </a:xfrm>
            <a:custGeom>
              <a:avLst/>
              <a:gdLst/>
              <a:ahLst/>
              <a:cxnLst/>
              <a:rect l="l" t="t" r="r" b="b"/>
              <a:pathLst>
                <a:path w="647749" h="366901">
                  <a:moveTo>
                    <a:pt x="0" y="0"/>
                  </a:moveTo>
                  <a:lnTo>
                    <a:pt x="647749" y="0"/>
                  </a:lnTo>
                  <a:lnTo>
                    <a:pt x="647749" y="366901"/>
                  </a:lnTo>
                  <a:lnTo>
                    <a:pt x="0" y="366901"/>
                  </a:lnTo>
                  <a:close/>
                </a:path>
              </a:pathLst>
            </a:custGeom>
            <a:solidFill>
              <a:srgbClr val="6D2507"/>
            </a:solidFill>
          </p:spPr>
        </p:sp>
        <p:sp>
          <p:nvSpPr>
            <p:cNvPr id="1222" name="TextBox 82"/>
            <p:cNvSpPr txBox="1"/>
            <p:nvPr/>
          </p:nvSpPr>
          <p:spPr>
            <a:xfrm>
              <a:off x="0" y="-76200"/>
              <a:ext cx="647749" cy="4431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400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23" name="Group 83"/>
          <p:cNvGrpSpPr/>
          <p:nvPr/>
        </p:nvGrpSpPr>
        <p:grpSpPr>
          <a:xfrm>
            <a:off x="1619994" y="5802515"/>
            <a:ext cx="2459140" cy="1380557"/>
            <a:chOff x="0" y="0"/>
            <a:chExt cx="647749" cy="363645"/>
          </a:xfrm>
        </p:grpSpPr>
        <p:sp>
          <p:nvSpPr>
            <p:cNvPr id="1224" name="Freeform 84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DBA792"/>
            </a:solidFill>
          </p:spPr>
        </p:sp>
        <p:sp>
          <p:nvSpPr>
            <p:cNvPr id="1225" name="TextBox 85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600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26" name="Group 86"/>
          <p:cNvGrpSpPr/>
          <p:nvPr/>
        </p:nvGrpSpPr>
        <p:grpSpPr>
          <a:xfrm>
            <a:off x="4127221" y="5792990"/>
            <a:ext cx="2459140" cy="1380557"/>
            <a:chOff x="0" y="0"/>
            <a:chExt cx="647749" cy="363645"/>
          </a:xfrm>
        </p:grpSpPr>
        <p:sp>
          <p:nvSpPr>
            <p:cNvPr id="1227" name="Freeform 87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D47E59"/>
            </a:solidFill>
          </p:spPr>
        </p:sp>
        <p:sp>
          <p:nvSpPr>
            <p:cNvPr id="1228" name="TextBox 88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600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29" name="Group 89"/>
          <p:cNvGrpSpPr/>
          <p:nvPr/>
        </p:nvGrpSpPr>
        <p:grpSpPr>
          <a:xfrm>
            <a:off x="6648274" y="5802515"/>
            <a:ext cx="2459140" cy="1380557"/>
            <a:chOff x="0" y="0"/>
            <a:chExt cx="647749" cy="363645"/>
          </a:xfrm>
        </p:grpSpPr>
        <p:sp>
          <p:nvSpPr>
            <p:cNvPr id="1230" name="Freeform 90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CD5E30"/>
            </a:solidFill>
          </p:spPr>
        </p:sp>
        <p:sp>
          <p:nvSpPr>
            <p:cNvPr id="1231" name="TextBox 91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600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32" name="Group 92"/>
          <p:cNvGrpSpPr/>
          <p:nvPr/>
        </p:nvGrpSpPr>
        <p:grpSpPr>
          <a:xfrm>
            <a:off x="9156512" y="5802515"/>
            <a:ext cx="2459140" cy="1380557"/>
            <a:chOff x="0" y="0"/>
            <a:chExt cx="647749" cy="363645"/>
          </a:xfrm>
        </p:grpSpPr>
        <p:sp>
          <p:nvSpPr>
            <p:cNvPr id="1233" name="Freeform 93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B24F25"/>
            </a:solidFill>
          </p:spPr>
        </p:sp>
        <p:sp>
          <p:nvSpPr>
            <p:cNvPr id="1234" name="TextBox 94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600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35" name="Group 95"/>
          <p:cNvGrpSpPr/>
          <p:nvPr/>
        </p:nvGrpSpPr>
        <p:grpSpPr>
          <a:xfrm>
            <a:off x="11676646" y="5802515"/>
            <a:ext cx="2459140" cy="1380557"/>
            <a:chOff x="0" y="0"/>
            <a:chExt cx="647749" cy="363645"/>
          </a:xfrm>
        </p:grpSpPr>
        <p:sp>
          <p:nvSpPr>
            <p:cNvPr id="1236" name="Freeform 96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8F340D"/>
            </a:solidFill>
          </p:spPr>
        </p:sp>
        <p:sp>
          <p:nvSpPr>
            <p:cNvPr id="1237" name="TextBox 97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600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38" name="Group 98"/>
          <p:cNvGrpSpPr/>
          <p:nvPr/>
        </p:nvGrpSpPr>
        <p:grpSpPr>
          <a:xfrm>
            <a:off x="14198233" y="5802515"/>
            <a:ext cx="2459140" cy="1380557"/>
            <a:chOff x="0" y="0"/>
            <a:chExt cx="647749" cy="363645"/>
          </a:xfrm>
        </p:grpSpPr>
        <p:sp>
          <p:nvSpPr>
            <p:cNvPr id="1239" name="Freeform 99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6D2507"/>
            </a:solidFill>
          </p:spPr>
        </p:sp>
        <p:sp>
          <p:nvSpPr>
            <p:cNvPr id="1240" name="TextBox 100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600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41" name="Group 101"/>
          <p:cNvGrpSpPr/>
          <p:nvPr/>
        </p:nvGrpSpPr>
        <p:grpSpPr>
          <a:xfrm>
            <a:off x="1619994" y="7259272"/>
            <a:ext cx="2459140" cy="1380557"/>
            <a:chOff x="0" y="0"/>
            <a:chExt cx="647749" cy="363645"/>
          </a:xfrm>
        </p:grpSpPr>
        <p:sp>
          <p:nvSpPr>
            <p:cNvPr id="1242" name="Freeform 102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DBA792"/>
            </a:solidFill>
          </p:spPr>
        </p:sp>
        <p:sp>
          <p:nvSpPr>
            <p:cNvPr id="1243" name="TextBox 103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800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44" name="Group 104"/>
          <p:cNvGrpSpPr/>
          <p:nvPr/>
        </p:nvGrpSpPr>
        <p:grpSpPr>
          <a:xfrm>
            <a:off x="4127221" y="7249747"/>
            <a:ext cx="2459140" cy="1380557"/>
            <a:chOff x="0" y="0"/>
            <a:chExt cx="647749" cy="363645"/>
          </a:xfrm>
        </p:grpSpPr>
        <p:sp>
          <p:nvSpPr>
            <p:cNvPr id="1245" name="Freeform 105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D47E59"/>
            </a:solidFill>
          </p:spPr>
        </p:sp>
        <p:sp>
          <p:nvSpPr>
            <p:cNvPr id="1246" name="TextBox 106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800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47" name="Group 107"/>
          <p:cNvGrpSpPr/>
          <p:nvPr/>
        </p:nvGrpSpPr>
        <p:grpSpPr>
          <a:xfrm>
            <a:off x="6633987" y="7259272"/>
            <a:ext cx="2459140" cy="1380557"/>
            <a:chOff x="0" y="0"/>
            <a:chExt cx="647749" cy="363645"/>
          </a:xfrm>
        </p:grpSpPr>
        <p:sp>
          <p:nvSpPr>
            <p:cNvPr id="1248" name="Freeform 108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CD5E30"/>
            </a:solidFill>
          </p:spPr>
        </p:sp>
        <p:sp>
          <p:nvSpPr>
            <p:cNvPr id="1249" name="TextBox 109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800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50" name="Group 110"/>
          <p:cNvGrpSpPr/>
          <p:nvPr/>
        </p:nvGrpSpPr>
        <p:grpSpPr>
          <a:xfrm>
            <a:off x="9159340" y="7259272"/>
            <a:ext cx="2459140" cy="1380557"/>
            <a:chOff x="0" y="0"/>
            <a:chExt cx="647749" cy="363645"/>
          </a:xfrm>
        </p:grpSpPr>
        <p:sp>
          <p:nvSpPr>
            <p:cNvPr id="1251" name="Freeform 111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B24F25"/>
            </a:solidFill>
          </p:spPr>
        </p:sp>
        <p:sp>
          <p:nvSpPr>
            <p:cNvPr id="1252" name="TextBox 112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800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53" name="Group 113"/>
          <p:cNvGrpSpPr/>
          <p:nvPr/>
        </p:nvGrpSpPr>
        <p:grpSpPr>
          <a:xfrm>
            <a:off x="11681943" y="7259272"/>
            <a:ext cx="2459140" cy="1380557"/>
            <a:chOff x="0" y="0"/>
            <a:chExt cx="647749" cy="363645"/>
          </a:xfrm>
        </p:grpSpPr>
        <p:sp>
          <p:nvSpPr>
            <p:cNvPr id="1254" name="Freeform 114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8F340D"/>
            </a:solidFill>
          </p:spPr>
        </p:sp>
        <p:sp>
          <p:nvSpPr>
            <p:cNvPr id="1255" name="TextBox 115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800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56" name="Group 116"/>
          <p:cNvGrpSpPr/>
          <p:nvPr/>
        </p:nvGrpSpPr>
        <p:grpSpPr>
          <a:xfrm>
            <a:off x="14198233" y="7259272"/>
            <a:ext cx="2459140" cy="1380557"/>
            <a:chOff x="0" y="0"/>
            <a:chExt cx="647749" cy="363645"/>
          </a:xfrm>
        </p:grpSpPr>
        <p:sp>
          <p:nvSpPr>
            <p:cNvPr id="1257" name="Freeform 117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6D2507"/>
            </a:solidFill>
          </p:spPr>
        </p:sp>
        <p:sp>
          <p:nvSpPr>
            <p:cNvPr id="1258" name="TextBox 118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800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59" name="Group 119"/>
          <p:cNvGrpSpPr/>
          <p:nvPr/>
        </p:nvGrpSpPr>
        <p:grpSpPr>
          <a:xfrm>
            <a:off x="1619994" y="8716029"/>
            <a:ext cx="2459140" cy="1380557"/>
            <a:chOff x="0" y="0"/>
            <a:chExt cx="647749" cy="363645"/>
          </a:xfrm>
        </p:grpSpPr>
        <p:sp>
          <p:nvSpPr>
            <p:cNvPr id="1260" name="Freeform 120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DBA792"/>
            </a:solidFill>
          </p:spPr>
        </p:sp>
        <p:sp>
          <p:nvSpPr>
            <p:cNvPr id="1261" name="TextBox 121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62" name="Group 122"/>
          <p:cNvGrpSpPr/>
          <p:nvPr/>
        </p:nvGrpSpPr>
        <p:grpSpPr>
          <a:xfrm>
            <a:off x="4127221" y="8706504"/>
            <a:ext cx="2459140" cy="1380557"/>
            <a:chOff x="0" y="0"/>
            <a:chExt cx="647749" cy="363645"/>
          </a:xfrm>
        </p:grpSpPr>
        <p:sp>
          <p:nvSpPr>
            <p:cNvPr id="1263" name="Freeform 123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D47E59"/>
            </a:solidFill>
          </p:spPr>
        </p:sp>
        <p:sp>
          <p:nvSpPr>
            <p:cNvPr id="1264" name="TextBox 124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65" name="Group 125"/>
          <p:cNvGrpSpPr/>
          <p:nvPr/>
        </p:nvGrpSpPr>
        <p:grpSpPr>
          <a:xfrm>
            <a:off x="6643050" y="8716029"/>
            <a:ext cx="2459140" cy="1380557"/>
            <a:chOff x="0" y="0"/>
            <a:chExt cx="647749" cy="363645"/>
          </a:xfrm>
        </p:grpSpPr>
        <p:sp>
          <p:nvSpPr>
            <p:cNvPr id="1266" name="Freeform 126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CD5E30"/>
            </a:solidFill>
          </p:spPr>
        </p:sp>
        <p:sp>
          <p:nvSpPr>
            <p:cNvPr id="1267" name="TextBox 127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68" name="Group 128"/>
          <p:cNvGrpSpPr/>
          <p:nvPr/>
        </p:nvGrpSpPr>
        <p:grpSpPr>
          <a:xfrm>
            <a:off x="9156127" y="8716029"/>
            <a:ext cx="2459140" cy="1380557"/>
            <a:chOff x="0" y="0"/>
            <a:chExt cx="647749" cy="363645"/>
          </a:xfrm>
        </p:grpSpPr>
        <p:sp>
          <p:nvSpPr>
            <p:cNvPr id="1269" name="Freeform 129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B24F25"/>
            </a:solidFill>
          </p:spPr>
        </p:sp>
        <p:sp>
          <p:nvSpPr>
            <p:cNvPr id="1270" name="TextBox 130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71" name="Group 131"/>
          <p:cNvGrpSpPr/>
          <p:nvPr/>
        </p:nvGrpSpPr>
        <p:grpSpPr>
          <a:xfrm>
            <a:off x="11672418" y="8706504"/>
            <a:ext cx="2459140" cy="1380557"/>
            <a:chOff x="0" y="0"/>
            <a:chExt cx="647749" cy="363645"/>
          </a:xfrm>
        </p:grpSpPr>
        <p:sp>
          <p:nvSpPr>
            <p:cNvPr id="1272" name="Freeform 132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8F340D"/>
            </a:solidFill>
          </p:spPr>
        </p:sp>
        <p:sp>
          <p:nvSpPr>
            <p:cNvPr id="1273" name="TextBox 133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1000</a:t>
              </a:r>
              <a:endParaRPr>
                <a:latin typeface="Sitka Small"/>
                <a:cs typeface="Sitka Small"/>
              </a:endParaRPr>
            </a:p>
          </p:txBody>
        </p:sp>
      </p:grpSp>
      <p:grpSp>
        <p:nvGrpSpPr>
          <p:cNvPr id="1274" name="Group 134"/>
          <p:cNvGrpSpPr/>
          <p:nvPr/>
        </p:nvGrpSpPr>
        <p:grpSpPr>
          <a:xfrm>
            <a:off x="14188708" y="8706504"/>
            <a:ext cx="2459140" cy="1380557"/>
            <a:chOff x="0" y="0"/>
            <a:chExt cx="647749" cy="363645"/>
          </a:xfrm>
        </p:grpSpPr>
        <p:sp>
          <p:nvSpPr>
            <p:cNvPr id="1275" name="Freeform 135"/>
            <p:cNvSpPr/>
            <p:nvPr/>
          </p:nvSpPr>
          <p:spPr>
            <a:xfrm>
              <a:off x="0" y="0"/>
              <a:ext cx="647749" cy="363645"/>
            </a:xfrm>
            <a:custGeom>
              <a:avLst/>
              <a:gdLst/>
              <a:ahLst/>
              <a:cxnLst/>
              <a:rect l="l" t="t" r="r" b="b"/>
              <a:pathLst>
                <a:path w="647749" h="363645">
                  <a:moveTo>
                    <a:pt x="0" y="0"/>
                  </a:moveTo>
                  <a:lnTo>
                    <a:pt x="647749" y="0"/>
                  </a:lnTo>
                  <a:lnTo>
                    <a:pt x="647749" y="363645"/>
                  </a:lnTo>
                  <a:lnTo>
                    <a:pt x="0" y="363645"/>
                  </a:lnTo>
                  <a:close/>
                </a:path>
              </a:pathLst>
            </a:custGeom>
            <a:solidFill>
              <a:srgbClr val="6D2507"/>
            </a:solidFill>
          </p:spPr>
        </p:sp>
        <p:sp>
          <p:nvSpPr>
            <p:cNvPr id="1276" name="TextBox 136"/>
            <p:cNvSpPr txBox="1"/>
            <p:nvPr/>
          </p:nvSpPr>
          <p:spPr>
            <a:xfrm>
              <a:off x="0" y="-76200"/>
              <a:ext cx="647749" cy="4398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039"/>
                </a:lnSpc>
              </a:pPr>
              <a:r>
                <a:rPr lang="en-US" sz="3599">
                  <a:solidFill>
                    <a:srgbClr val="FFFFFF"/>
                  </a:solidFill>
                  <a:latin typeface="Sitka Small"/>
                  <a:cs typeface="Sitka Small"/>
                </a:rPr>
                <a:t>1000</a:t>
              </a:r>
              <a:endParaRPr>
                <a:latin typeface="Sitka Small"/>
                <a:cs typeface="Sitka Smal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6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2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1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0</Words>
  <Application>JUST Focus</Application>
  <Paragraphs>0</Paragraph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4.1.7</AppVersion>
  <PresentationFormat>ユーザー設定</PresentationFormat>
  <Slides>5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What’s the Question?</dc:title>
  <cp:lastModifiedBy>ウィルフォード_ニコル ケイラ</cp:lastModifiedBy>
  <dcterms:created xsi:type="dcterms:W3CDTF">2006-08-16T00:00:00Z</dcterms:created>
  <dcterms:modified xsi:type="dcterms:W3CDTF">2024-03-28T02:11:37Z</dcterms:modified>
  <dc:identifier>DAGAwMh5fAc</dc:identifier>
  <cp:revision>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