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2" d="100"/>
          <a:sy n="42" d="100"/>
        </p:scale>
        <p:origin x="9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FAA58B-A1EC-53E1-E5BA-4D1E10A752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2F407AC-AE18-80F5-972D-15EED1D34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3B0627-AD21-3A0D-9831-6409C358B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3B18-B9FE-4581-9D94-74A53C322727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0F22BE-23FE-98BA-948A-3D4283AB5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73979C-7005-F61A-C588-99F165995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38F3-56D7-49CF-8AB2-C2D3908725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496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448737-6BA9-E3F1-AD1B-7B0A7CFAF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C0CA54D-F332-947F-01E0-223929DC10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D55806-48FF-ADC2-15C1-829DC6845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3B18-B9FE-4581-9D94-74A53C322727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FF0F9F-8BDF-AE37-00D2-3CF667250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1A60AC-D861-EAB8-1919-A659F2A3B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38F3-56D7-49CF-8AB2-C2D3908725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8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1F0EF05-CA5D-281E-ABE9-1E8665931F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01C6D67-E244-B301-C516-3277D8C53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773068-E559-F7C4-E482-7D3DA9826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3B18-B9FE-4581-9D94-74A53C322727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503393-67DF-6097-75BE-43D8CF351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E1FE23-80D7-59F0-F176-975C1CD1F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38F3-56D7-49CF-8AB2-C2D3908725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31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39C407-5C94-8414-305F-D1A5554A0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389A0B-3CA4-DA79-78F1-1C2C59752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17DB57-8E72-6156-4EF5-B0380885A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3B18-B9FE-4581-9D94-74A53C322727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BE0358-AA18-0BB3-B0D8-DB49092E5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16B8E5-AE6D-17AF-6BB7-4B8B8B099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38F3-56D7-49CF-8AB2-C2D3908725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205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3463DB-EEA5-33ED-4954-E01302231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F1CEE91-C2C8-04D4-EC6D-C955EDD16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6261B2-5771-D286-0F10-02F7184D1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3B18-B9FE-4581-9D94-74A53C322727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CB4E98-D0F7-8BBA-F786-67C88D893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C169FF-378D-DE60-7728-598E11C91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38F3-56D7-49CF-8AB2-C2D3908725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6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21C6C6-2A0B-7A39-778E-33E9F21D8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6C30EB-3DF9-C687-A89C-5EB3DBE3F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21BAD5-00F2-1334-3A28-036F429C1A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23D81B1-4657-957C-AE71-5D21DA955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3B18-B9FE-4581-9D94-74A53C322727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DC4080E-6817-F104-4FF4-439DDBBE7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CD6AD6-B038-56A7-FA86-B963468D8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38F3-56D7-49CF-8AB2-C2D3908725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853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A0D620-B018-87C5-10EF-66ED71067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9F34E3-E05A-62E9-4F48-65F6F5E08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8587E4C-9DA5-810A-9202-8FCE5926BD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B57DDA0-3C6D-8719-94E8-89BD7C5316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F95EED5-36FC-B98A-0D86-BDA64E12A2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C01D46F-90D1-F4BA-3BF1-0F3BDB780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3B18-B9FE-4581-9D94-74A53C322727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A409C17-32D2-21F6-B0E3-4270DC4A5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46139E3-C556-C349-7655-2A85F23F1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38F3-56D7-49CF-8AB2-C2D3908725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92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297A12-B43F-A0ED-0198-167C9544F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6B9538F-D554-8FCA-77F2-CABBF3DE3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3B18-B9FE-4581-9D94-74A53C322727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2ED494E-89FD-6D03-D9EB-E44F9BB62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1884327-EFC4-0967-B679-399B4BE16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38F3-56D7-49CF-8AB2-C2D3908725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09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A8175E3-6904-C46C-F554-5D7276898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3B18-B9FE-4581-9D94-74A53C322727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E23BA7-0BAB-FC6D-60DC-B13CE6A7A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BF21CB6-8C44-7B54-530D-79C2E6799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38F3-56D7-49CF-8AB2-C2D3908725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009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D59213-3B5D-E501-A227-86B49F513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0ACCBF-7BDF-F9A9-9FE0-DB863D4E4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3EC5400-B21B-F562-C2E0-F3D953C9F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5F08D6-E56F-2410-C2CE-56A3D02BF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3B18-B9FE-4581-9D94-74A53C322727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528B7D-F017-3244-3DD6-49BE4AE5A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1519E5-DC59-C0A2-886E-73FB2D06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38F3-56D7-49CF-8AB2-C2D3908725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54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F339FD-00A3-A7C4-948B-EBEF117E3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7045F32-CECB-D2D2-4974-FEA6F589B7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DD7760D-5742-A249-8431-DF8335FCE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83B01D8-4B3D-4AA1-FB22-75757F009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B3B18-B9FE-4581-9D94-74A53C322727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B3FC027-25D5-5462-743D-36EDF90B4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30B400B-60CA-9F1A-6A31-F2BF2A289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838F3-56D7-49CF-8AB2-C2D3908725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25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6510EE9-6F3E-4D88-ECC9-9378E289D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C0B726-5016-20AB-2B36-49A1855F7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123371-BEA5-6EF1-15E2-C5BD86D938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B3B18-B9FE-4581-9D94-74A53C322727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CAF037-AF7A-5568-6556-50B233CB1F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046869-704E-9860-3A08-9DC1F5DD12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838F3-56D7-49CF-8AB2-C2D3908725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776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02E2D758-794D-594B-A01F-9A57309A76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231" y="2011680"/>
            <a:ext cx="9771537" cy="48463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98A79698-3F48-A708-1A56-66BD8C4CC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7768" y="0"/>
            <a:ext cx="9144000" cy="2387600"/>
          </a:xfrm>
        </p:spPr>
        <p:txBody>
          <a:bodyPr>
            <a:normAutofit/>
          </a:bodyPr>
          <a:lstStyle/>
          <a:p>
            <a:r>
              <a:rPr kumimoji="1" lang="en-US" altLang="ja-JP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I met ...</a:t>
            </a:r>
            <a:endParaRPr kumimoji="1" lang="ja-JP" alt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1504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4D540E-368C-1069-F1D2-02D5626A3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76805"/>
            <a:ext cx="10515600" cy="1325563"/>
          </a:xfrm>
        </p:spPr>
        <p:txBody>
          <a:bodyPr>
            <a:noAutofit/>
          </a:bodyPr>
          <a:lstStyle/>
          <a:p>
            <a:r>
              <a:rPr lang="en-US" altLang="ja-JP" sz="5400" dirty="0">
                <a:effectLst/>
                <a:latin typeface="游明朝" panose="02020400000000000000" pitchFamily="18" charset="-128"/>
                <a:cs typeface="Times New Roman" panose="02020603050405020304" pitchFamily="18" charset="0"/>
              </a:rPr>
              <a:t>(1)________ always makes people (10)_________.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887452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2403E1-F1A1-8C71-193E-F44096CF7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" y="3771265"/>
            <a:ext cx="11551920" cy="1325563"/>
          </a:xfrm>
        </p:spPr>
        <p:txBody>
          <a:bodyPr>
            <a:normAutofit fontScale="90000"/>
          </a:bodyPr>
          <a:lstStyle/>
          <a:p>
            <a:r>
              <a:rPr lang="en-US" altLang="ja-JP" sz="5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I really hope I can meet (1)________ someday. </a:t>
            </a:r>
            <a:br>
              <a:rPr lang="ja-JP" altLang="ja-JP" sz="5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</a:br>
            <a:r>
              <a:rPr lang="en-US" altLang="ja-JP" sz="5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b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7124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E9BF8BCA-7916-008F-EFED-ADDFA23A65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395" y="181323"/>
            <a:ext cx="8387205" cy="6495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499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681FCE-CFD5-86A3-AFE8-EA9E4600D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460" y="2422525"/>
            <a:ext cx="12359640" cy="1325563"/>
          </a:xfrm>
        </p:spPr>
        <p:txBody>
          <a:bodyPr>
            <a:normAutofit fontScale="90000"/>
          </a:bodyPr>
          <a:lstStyle/>
          <a:p>
            <a:r>
              <a:rPr lang="en-US" altLang="ja-JP" sz="5400" dirty="0">
                <a:effectLst/>
                <a:latin typeface="游明朝" panose="02020400000000000000" pitchFamily="18" charset="-128"/>
                <a:cs typeface="Times New Roman" panose="02020603050405020304" pitchFamily="18" charset="0"/>
              </a:rPr>
              <a:t>If I were (1)____ I would buy lots of</a:t>
            </a:r>
            <a:r>
              <a:rPr lang="en-US" altLang="ja-JP" sz="54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altLang="ja-JP" sz="5400" dirty="0">
                <a:effectLst/>
                <a:latin typeface="游明朝" panose="02020400000000000000" pitchFamily="18" charset="-128"/>
                <a:cs typeface="Times New Roman" panose="02020603050405020304" pitchFamily="18" charset="0"/>
              </a:rPr>
              <a:t>(2)_____.</a:t>
            </a:r>
            <a:endParaRPr kumimoji="1" lang="ja-JP" altLang="en-US" sz="11500" dirty="0"/>
          </a:p>
        </p:txBody>
      </p:sp>
    </p:spTree>
    <p:extLst>
      <p:ext uri="{BB962C8B-B14F-4D97-AF65-F5344CB8AC3E}">
        <p14:creationId xmlns:p14="http://schemas.microsoft.com/office/powerpoint/2010/main" val="3584701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53E5C7-2F3B-75E3-FFFD-BFC5D6307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2520" y="2766218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ja-JP" sz="5400" dirty="0">
                <a:effectLst/>
                <a:latin typeface="游明朝" panose="02020400000000000000" pitchFamily="18" charset="-128"/>
                <a:cs typeface="Times New Roman" panose="02020603050405020304" pitchFamily="18" charset="0"/>
              </a:rPr>
              <a:t>I love (2)__________(s).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384243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582E8D-BB4A-0A32-B748-224756E54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40" y="2994025"/>
            <a:ext cx="11529060" cy="1325563"/>
          </a:xfrm>
        </p:spPr>
        <p:txBody>
          <a:bodyPr>
            <a:normAutofit fontScale="90000"/>
          </a:bodyPr>
          <a:lstStyle/>
          <a:p>
            <a:r>
              <a:rPr lang="en-US" altLang="ja-JP" sz="5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If I knew (1)__________, I would ask him/her to buy me (a/an)</a:t>
            </a:r>
            <a:r>
              <a:rPr lang="en-US" altLang="ja-JP" sz="5400" kern="100" dirty="0">
                <a:solidFill>
                  <a:srgbClr val="FF0000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 </a:t>
            </a:r>
            <a:r>
              <a:rPr lang="en-US" altLang="ja-JP" sz="5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(3)_________. </a:t>
            </a:r>
            <a:b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9241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37B60E-4259-3D01-E610-C8D50405D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3108325"/>
            <a:ext cx="11856720" cy="1325563"/>
          </a:xfrm>
        </p:spPr>
        <p:txBody>
          <a:bodyPr>
            <a:normAutofit fontScale="90000"/>
          </a:bodyPr>
          <a:lstStyle/>
          <a:p>
            <a:r>
              <a:rPr lang="en-US" altLang="ja-JP" sz="5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I wish we could travel together to (4)__________ and play (5)___________. </a:t>
            </a:r>
            <a:b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1031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5B3979-FED9-F737-4332-28ED64377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" y="2536825"/>
            <a:ext cx="12100560" cy="1325563"/>
          </a:xfrm>
        </p:spPr>
        <p:txBody>
          <a:bodyPr>
            <a:noAutofit/>
          </a:bodyPr>
          <a:lstStyle/>
          <a:p>
            <a:r>
              <a:rPr lang="en-US" altLang="ja-JP" sz="5400" dirty="0">
                <a:effectLst/>
                <a:latin typeface="游明朝" panose="02020400000000000000" pitchFamily="18" charset="-128"/>
                <a:cs typeface="Times New Roman" panose="02020603050405020304" pitchFamily="18" charset="0"/>
              </a:rPr>
              <a:t>(6)__________ told me that he/she met (1) ________ (7)________ years ago.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831995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A67809-B0C4-67EB-E3E1-6C28052DA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210" y="2766218"/>
            <a:ext cx="11117580" cy="1325563"/>
          </a:xfrm>
        </p:spPr>
        <p:txBody>
          <a:bodyPr>
            <a:normAutofit fontScale="90000"/>
          </a:bodyPr>
          <a:lstStyle/>
          <a:p>
            <a:r>
              <a:rPr lang="en-US" altLang="ja-JP" sz="5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(6)_________ said that (1)__________ is very (8)_________. </a:t>
            </a:r>
            <a:b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2622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320272-EF45-4F8A-A791-F22F4A5B9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3429000"/>
            <a:ext cx="12054840" cy="1325563"/>
          </a:xfrm>
        </p:spPr>
        <p:txBody>
          <a:bodyPr>
            <a:normAutofit fontScale="90000"/>
          </a:bodyPr>
          <a:lstStyle/>
          <a:p>
            <a:r>
              <a:rPr lang="en-US" altLang="ja-JP" sz="54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(6) _________ said he/she was surprised that (1)_________ was afraid of (9)_______(s).</a:t>
            </a:r>
            <a:b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4765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ワイド画面</PresentationFormat>
  <Paragraphs>10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游ゴシック</vt:lpstr>
      <vt:lpstr>游ゴシック Light</vt:lpstr>
      <vt:lpstr>游明朝</vt:lpstr>
      <vt:lpstr>Arial</vt:lpstr>
      <vt:lpstr>Office テーマ</vt:lpstr>
      <vt:lpstr>If I met ...</vt:lpstr>
      <vt:lpstr>PowerPoint プレゼンテーション</vt:lpstr>
      <vt:lpstr>If I were (1)____ I would buy lots of (2)_____.</vt:lpstr>
      <vt:lpstr>I love (2)__________(s).</vt:lpstr>
      <vt:lpstr>If I knew (1)__________, I would ask him/her to buy me (a/an) (3)_________.  </vt:lpstr>
      <vt:lpstr>I wish we could travel together to (4)__________ and play (5)___________.  </vt:lpstr>
      <vt:lpstr>(6)__________ told me that he/she met (1) ________ (7)________ years ago.</vt:lpstr>
      <vt:lpstr>(6)_________ said that (1)__________ is very (8)_________.  </vt:lpstr>
      <vt:lpstr>(6) _________ said he/she was surprised that (1)_________ was afraid of (9)_______(s). </vt:lpstr>
      <vt:lpstr>(1)________ always makes people (10)_________.</vt:lpstr>
      <vt:lpstr> I really hope I can meet (1)________ someday.  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I met ...</dc:title>
  <dc:creator>コンラド ヴァーガス ヴァレンチナ</dc:creator>
  <cp:lastModifiedBy>コンラド ヴァーガス ヴァレンチナ</cp:lastModifiedBy>
  <cp:revision>1</cp:revision>
  <dcterms:created xsi:type="dcterms:W3CDTF">2024-02-04T23:34:52Z</dcterms:created>
  <dcterms:modified xsi:type="dcterms:W3CDTF">2024-02-04T23:35:09Z</dcterms:modified>
</cp:coreProperties>
</file>