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>
        <p:scale>
          <a:sx n="50" d="100"/>
          <a:sy n="50" d="100"/>
        </p:scale>
        <p:origin x="146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739348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DIRECTIONS</a:t>
            </a:r>
            <a:endParaRPr kumimoji="1" lang="ja-JP" altLang="en-US" sz="96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0705" y="0"/>
            <a:ext cx="2785442" cy="278544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537" y="159363"/>
            <a:ext cx="1862281" cy="235523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722" y="4253949"/>
            <a:ext cx="2917896" cy="2514601"/>
          </a:xfrm>
          <a:prstGeom prst="rect">
            <a:avLst/>
          </a:prstGeom>
        </p:spPr>
      </p:pic>
      <p:pic>
        <p:nvPicPr>
          <p:cNvPr id="1026" name="Picture 2" descr="Uturn png images | PNGEg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253949"/>
            <a:ext cx="2454274" cy="245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610768" y="5244492"/>
            <a:ext cx="9183188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STRAIGHT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6" name="Picture 8" descr="Guide, prohibitory, road sign, traffic, traffic sign, warning, two-way icon - Download on Iconf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16" y="152400"/>
            <a:ext cx="5244491" cy="524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4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-822076" y="5092092"/>
            <a:ext cx="9183188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LEFT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Left Arrow Warning Stic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-228600"/>
            <a:ext cx="5795963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17+ New Cartoon House 2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418" y="296863"/>
            <a:ext cx="4332287" cy="433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eft Arrow PNG File PNG, SVG Clip art for Web - Download Clip Art, PNG Icon A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712" y="4845971"/>
            <a:ext cx="2175125" cy="186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2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181054" y="5244492"/>
            <a:ext cx="7133182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RIGHT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Right Arrow Warning Stic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14" y="-470509"/>
            <a:ext cx="6265863" cy="626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17+ New Cartoon House 2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7" y="144463"/>
            <a:ext cx="4884737" cy="488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Arrow Emoji Computer Icons - right arrow png download - 1024*1024 - Free Transparent Arrow png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47" y="4453916"/>
            <a:ext cx="2682875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7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00050" y="5142497"/>
            <a:ext cx="6534150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UP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Up Arrow PNG Transparent Images, Pictures, Photos | PNG Art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905" y="357836"/>
            <a:ext cx="5959819" cy="627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17+ New Cartoon House 2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68" y="120035"/>
            <a:ext cx="4466182" cy="4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47750" y="5024282"/>
            <a:ext cx="6248400" cy="126395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DOWN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Up Arrow PNG Transparent Images, Pictures, Photos | PNG 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964065" y="596200"/>
            <a:ext cx="5959819" cy="550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17+ New Cartoon House 2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83" y="371515"/>
            <a:ext cx="4466182" cy="4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610768" y="5244492"/>
            <a:ext cx="9183188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TURN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LEFT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Road Sign Png Clipart Best - Turn Left Sign Cartoon Transparent Png - Full Size Clip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4" y="374650"/>
            <a:ext cx="4664075" cy="466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610767" y="5244492"/>
            <a:ext cx="9183188" cy="1613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TURN</a:t>
            </a:r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RIGHT</a:t>
            </a:r>
            <a:endParaRPr lang="ja-JP" altLang="en-US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 descr="Arrow turn right rhomb warning flat - Transparent PNG &amp; SVG vector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48" y="0"/>
            <a:ext cx="5254625" cy="525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5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355</TotalTime>
  <Words>15</Words>
  <Application>Microsoft Office PowerPoint</Application>
  <PresentationFormat>ワイド画面</PresentationFormat>
  <Paragraphs>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Arial</vt:lpstr>
      <vt:lpstr>Century Gothic</vt:lpstr>
      <vt:lpstr>Comic Sans MS</vt:lpstr>
      <vt:lpstr>Wingdings 3</vt:lpstr>
      <vt:lpstr>ウィスプ</vt:lpstr>
      <vt:lpstr>DIRECTIONS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Windows ユーザー</cp:lastModifiedBy>
  <cp:revision>46</cp:revision>
  <dcterms:created xsi:type="dcterms:W3CDTF">2023-05-10T02:41:02Z</dcterms:created>
  <dcterms:modified xsi:type="dcterms:W3CDTF">2023-09-29T06:05:47Z</dcterms:modified>
</cp:coreProperties>
</file>