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7559675" cy="10620375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614" y="108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50888"/>
            <a:ext cx="267335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91" tIns="96591" rIns="96591" bIns="96591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50888"/>
            <a:ext cx="267176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spcFirstLastPara="1" wrap="square" lIns="96591" tIns="96591" rIns="96591" bIns="9659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478f3fe2f6b047c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50888"/>
            <a:ext cx="267176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478f3fe2f6b047c_16:notes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spcFirstLastPara="1" wrap="square" lIns="96591" tIns="96591" rIns="96591" bIns="9659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478f3fe2f6b047c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50888"/>
            <a:ext cx="267176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478f3fe2f6b047c_25:notes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spcFirstLastPara="1" wrap="square" lIns="96591" tIns="96591" rIns="96591" bIns="9659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51737"/>
            <a:ext cx="7044600" cy="163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06050" y="1271874"/>
            <a:ext cx="6627000" cy="4415551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omic Sans MS"/>
                <a:ea typeface="Comic Sans MS"/>
                <a:cs typeface="Comic Sans MS"/>
                <a:sym typeface="Comic Sans MS"/>
              </a:rPr>
              <a:t>Idea 1: A Good Memory 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(行ったことがある所)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have been to 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Zimbabwe in Africa four times with my family. I went there when I was six, ten, fifteen, and twenty years old. My grandmother has lived in Zimbabwe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since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she was born, so I visit her every few years.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l"/>
            <a:r>
              <a:rPr lang="ja-JP" altLang="en-US" sz="1800" dirty="0">
                <a:latin typeface="Comic Sans MS"/>
                <a:ea typeface="Comic Sans MS"/>
                <a:cs typeface="Comic Sans MS"/>
                <a:sym typeface="Comic Sans MS"/>
              </a:rPr>
              <a:t>　</a:t>
            </a:r>
            <a:r>
              <a:rPr lang="ja-JP" altLang="en-US" sz="1800" dirty="0" smtClean="0">
                <a:latin typeface="Comic Sans MS"/>
                <a:ea typeface="Comic Sans MS"/>
                <a:cs typeface="Comic Sans MS"/>
                <a:sym typeface="Comic Sans MS"/>
              </a:rPr>
              <a:t>　</a:t>
            </a:r>
            <a:r>
              <a:rPr lang="en" sz="1800" dirty="0" smtClean="0">
                <a:latin typeface="Comic Sans MS"/>
                <a:ea typeface="Comic Sans MS"/>
                <a:cs typeface="Comic Sans MS"/>
                <a:sym typeface="Comic Sans MS"/>
              </a:rPr>
              <a:t>Victoria 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Falls is between Zimbabwe and Zambia. It is the biggest waterfall in the world. I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have been there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before, but only once. It was very beautiful. Victoria Falls has been on the World Heritage List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since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1989</a:t>
            </a:r>
            <a:r>
              <a:rPr lang="en" sz="1800" dirty="0" smtClean="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" sz="800" dirty="0" smtClean="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ja-JP" altLang="en-US" sz="800" dirty="0" smtClean="0">
                <a:latin typeface="Comic Sans MS"/>
                <a:ea typeface="Comic Sans MS"/>
                <a:cs typeface="Comic Sans MS"/>
                <a:sym typeface="Comic Sans MS"/>
              </a:rPr>
              <a:t>　　</a:t>
            </a:r>
            <a:r>
              <a:rPr lang="en" sz="1400" dirty="0" smtClean="0">
                <a:latin typeface="Comic Sans MS"/>
                <a:ea typeface="Comic Sans MS"/>
                <a:cs typeface="Comic Sans MS"/>
                <a:sym typeface="Comic Sans MS"/>
              </a:rPr>
              <a:t>was </a:t>
            </a: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born 生まれた	waterfall 滝</a:t>
            </a: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3025" y="271675"/>
            <a:ext cx="68994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 __________________ Class __-__ Number ____ Date 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6050" y="691374"/>
            <a:ext cx="6899400" cy="5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Program 2 Review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06050" y="5786250"/>
            <a:ext cx="6627000" cy="875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I have _______ (once/twice/three times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/…).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I have _______ (for/since) ____________.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(It) has ______ (for/since) ____________.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6050" y="6760775"/>
            <a:ext cx="6627000" cy="3561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omic Sans MS"/>
                <a:ea typeface="Comic Sans MS"/>
                <a:cs typeface="Comic Sans MS"/>
                <a:sym typeface="Comic Sans MS"/>
              </a:rPr>
              <a:t>Let’s think! (brainstorm</a:t>
            </a:r>
            <a:r>
              <a:rPr lang="en" sz="2400" dirty="0" smtClean="0">
                <a:latin typeface="Comic Sans MS"/>
                <a:ea typeface="Comic Sans MS"/>
                <a:cs typeface="Comic Sans MS"/>
                <a:sym typeface="Comic Sans MS"/>
              </a:rPr>
              <a:t>) </a:t>
            </a:r>
            <a:r>
              <a:rPr lang="ja-JP" altLang="en-US" sz="1800" dirty="0" smtClean="0">
                <a:latin typeface="Comic Sans MS"/>
                <a:ea typeface="Comic Sans MS"/>
                <a:cs typeface="Comic Sans MS"/>
                <a:sym typeface="Comic Sans MS"/>
              </a:rPr>
              <a:t>考えましょう！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Place: _____________________________________________________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How many times have you been there? 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Who did you go with? _________________________________________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When did you go? ____________________________________________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Why did you go? _____________________________________________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More information: ___________________________________________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26" name="Picture 2" descr="Image result for victoria fa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05" y="4339770"/>
            <a:ext cx="3607533" cy="120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zimbabwe 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93" y="4076973"/>
            <a:ext cx="2201643" cy="146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292328" y="1271874"/>
            <a:ext cx="6627000" cy="4427876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omic Sans MS"/>
                <a:ea typeface="Comic Sans MS"/>
                <a:cs typeface="Comic Sans MS"/>
                <a:sym typeface="Comic Sans MS"/>
              </a:rPr>
              <a:t>Idea 2: A New Adventure 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(行ったことがない所)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I want to go the Netherlands. I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have never been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there before. I think the Netherlands is a beautiful country. They have a lot of tulips, and I love tulips. I want to try some Dutch food such as </a:t>
            </a: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poffertjes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1800" i="1" dirty="0">
                <a:latin typeface="Comic Sans MS"/>
                <a:ea typeface="Comic Sans MS"/>
                <a:cs typeface="Comic Sans MS"/>
                <a:sym typeface="Comic Sans MS"/>
              </a:rPr>
              <a:t>Poffertjes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are like mini pancakes. They look really delicious.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	I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 have been 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interested in the Netherlands </a:t>
            </a:r>
            <a:r>
              <a:rPr lang="en" sz="1800" b="1" dirty="0">
                <a:latin typeface="Comic Sans MS"/>
                <a:ea typeface="Comic Sans MS"/>
                <a:cs typeface="Comic Sans MS"/>
                <a:sym typeface="Comic Sans MS"/>
              </a:rPr>
              <a:t>since</a:t>
            </a:r>
            <a:r>
              <a:rPr lang="en" sz="1800" dirty="0">
                <a:latin typeface="Comic Sans MS"/>
                <a:ea typeface="Comic Sans MS"/>
                <a:cs typeface="Comic Sans MS"/>
                <a:sym typeface="Comic Sans MS"/>
              </a:rPr>
              <a:t> I was about twelve years old because my family is Dutch. I hope to go with my family someday.</a:t>
            </a: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The Netherlands オランダ 	       </a:t>
            </a:r>
            <a:r>
              <a:rPr lang="en" sz="1400" dirty="0" smtClean="0">
                <a:latin typeface="Comic Sans MS"/>
                <a:ea typeface="Comic Sans MS"/>
                <a:cs typeface="Comic Sans MS"/>
                <a:sym typeface="Comic Sans MS"/>
              </a:rPr>
              <a:t>Dutch </a:t>
            </a: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オランダの　</a:t>
            </a: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tulips </a:t>
            </a:r>
            <a:r>
              <a:rPr lang="en" sz="1400" dirty="0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鬱金香, チューリップ</a:t>
            </a: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ja-JP" altLang="en-US" sz="1400" dirty="0" smtClean="0">
                <a:latin typeface="Comic Sans MS"/>
                <a:ea typeface="Comic Sans MS"/>
                <a:cs typeface="Comic Sans MS"/>
                <a:sym typeface="Comic Sans MS"/>
              </a:rPr>
              <a:t>　　</a:t>
            </a:r>
            <a:r>
              <a:rPr lang="en" sz="1400" dirty="0" smtClean="0">
                <a:latin typeface="Comic Sans MS"/>
                <a:ea typeface="Comic Sans MS"/>
                <a:cs typeface="Comic Sans MS"/>
                <a:sym typeface="Comic Sans MS"/>
              </a:rPr>
              <a:t>poffertjes </a:t>
            </a:r>
            <a:r>
              <a:rPr lang="en" sz="1400" dirty="0">
                <a:latin typeface="Comic Sans MS"/>
                <a:ea typeface="Comic Sans MS"/>
                <a:cs typeface="Comic Sans MS"/>
                <a:sym typeface="Comic Sans MS"/>
              </a:rPr>
              <a:t>ポーフェルテ</a:t>
            </a:r>
            <a:endParaRPr sz="14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03025" y="271675"/>
            <a:ext cx="68994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 __________________ Class __-__ Number ____ Date 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06050" y="691374"/>
            <a:ext cx="6899400" cy="5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Program 2 Review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92328" y="5835625"/>
            <a:ext cx="6627000" cy="667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 have never (been to/visited) _______.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 have (been interested in/wanted to go to)  _______ (for/since) _______.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92328" y="6638700"/>
            <a:ext cx="6627000" cy="3623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Let’s think! (brainstorm)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Place: _____________________________________________________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Who do you want to  go with? ___________________________________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Why do you want to go? _______________________________________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More information: ___________________________________________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AutoShape 6" descr="Image result for netherlands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8" name="Picture 10" descr="Image result for netherlands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14" y="4658194"/>
            <a:ext cx="1257796" cy="81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tuli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404" y="4578439"/>
            <a:ext cx="1168896" cy="97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age result for poffertjes"/>
          <p:cNvSpPr>
            <a:spLocks noChangeAspect="1" noChangeArrowheads="1"/>
          </p:cNvSpPr>
          <p:nvPr/>
        </p:nvSpPr>
        <p:spPr bwMode="auto">
          <a:xfrm>
            <a:off x="505153" y="205117"/>
            <a:ext cx="107621" cy="10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64" name="Picture 16" descr="Image result for poffertj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655" y="4578439"/>
            <a:ext cx="1564867" cy="104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597128" y="1083503"/>
            <a:ext cx="6627000" cy="7735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Let’s write!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_________________________________________________________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97128" y="9005078"/>
            <a:ext cx="6627000" cy="1111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Comments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533653" y="402303"/>
            <a:ext cx="68994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 __________________ Class __-__ Number ____ Date 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Image result for poffertj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05291" y="2124916"/>
            <a:ext cx="8770257" cy="58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2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 descr="Image result for tu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4606" y="2018344"/>
            <a:ext cx="8089220" cy="674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1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122" name="Picture 2" descr="Image result for netherlands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890494" y="2197989"/>
            <a:ext cx="9502588" cy="61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9661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241</Words>
  <Application>Microsoft Office PowerPoint</Application>
  <PresentationFormat>ユーザー設定</PresentationFormat>
  <Paragraphs>87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Simple Light</vt:lpstr>
      <vt:lpstr>Idea 1: A Good Memory (行ったことがある所) I have been to Zimbabwe in Africa four times with my family. I went there when I was six, ten, fifteen, and twenty years old. My grandmother has lived in Zimbabwe since she was born, so I visit her every few years. 　　Victoria Falls is between Zimbabwe and Zambia. It is the biggest waterfall in the world. I have been there before, but only once. It was very beautiful. Victoria Falls has been on the World Heritage List since 1989.  　　was born 生まれた waterfall 滝</vt:lpstr>
      <vt:lpstr>Idea 2: A New Adventure (行ったことがない所)  I want to go the Netherlands. I have never been there before. I think the Netherlands is a beautiful country. They have a lot of tulips, and I love tulips. I want to try some Dutch food such as poffertjes. Poffertjes are like mini pancakes. They look really delicious.  I have been interested in the Netherlands since I was about twelve years old because my family is Dutch. I hope to go with my family someday.  The Netherlands オランダ         Dutch オランダの　 tulips 鬱金香, チューリップ 　　poffertjes ポーフェルテ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1: A Good Memory (行ったことがある所) I have been to Zimbabwe in Africa four times with my family. I went there when I was six, ten, fifteen, and twenty years old. My grandmother has lived in Zimbabwe since she was born, so I visit her every few years. 　　Victoria Falls is between Zimbabwe and Zambia. It is the biggest waterfall in the world. I have been there before, but only once. It was very beautiful. Victoria Falls has been on the World Heritage List since 1989.  　　was born 生まれた waterfall 滝</dc:title>
  <cp:lastModifiedBy>Windows ユーザー</cp:lastModifiedBy>
  <cp:revision>2</cp:revision>
  <cp:lastPrinted>2019-06-13T23:31:22Z</cp:lastPrinted>
  <dcterms:modified xsi:type="dcterms:W3CDTF">2019-06-13T23:33:21Z</dcterms:modified>
</cp:coreProperties>
</file>