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9"/>
  </p:notes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4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E5C84-F12B-455A-819A-E0FD7DAFBCF5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122A8-B28E-41C6-812A-C77D6C86F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821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35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38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134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133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20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230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959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693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76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48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61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86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37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31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82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81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53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762D402-B268-48C5-8F87-13527845DB29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2791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905539" y="1979245"/>
            <a:ext cx="9144000" cy="1641490"/>
          </a:xfrm>
        </p:spPr>
        <p:txBody>
          <a:bodyPr>
            <a:noAutofit/>
          </a:bodyPr>
          <a:lstStyle/>
          <a:p>
            <a:r>
              <a:rPr kumimoji="1" lang="en-US" altLang="ja-JP" sz="23900" b="1" dirty="0" smtClean="0"/>
              <a:t>Jeopardy</a:t>
            </a:r>
            <a:endParaRPr kumimoji="1" lang="ja-JP" altLang="en-US" sz="23900" b="1" dirty="0"/>
          </a:p>
        </p:txBody>
      </p:sp>
    </p:spTree>
    <p:extLst>
      <p:ext uri="{BB962C8B-B14F-4D97-AF65-F5344CB8AC3E}">
        <p14:creationId xmlns:p14="http://schemas.microsoft.com/office/powerpoint/2010/main" val="361748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231961" y="1490094"/>
            <a:ext cx="202170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y</a:t>
            </a:r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our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261800" y="3692917"/>
            <a:ext cx="158569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has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752557" y="2946450"/>
            <a:ext cx="19285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life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205249" y="2946449"/>
            <a:ext cx="338265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</a:t>
            </a:r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tarted.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474005" y="3346266"/>
            <a:ext cx="16979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just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44370" y="5330604"/>
            <a:ext cx="1178239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 smtClean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Your school life has just started.</a:t>
            </a:r>
            <a:endParaRPr lang="ja-JP" altLang="en-US" sz="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316317" y="1179234"/>
            <a:ext cx="279275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school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771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912511" y="3739672"/>
            <a:ext cx="145905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my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858881" y="1345499"/>
            <a:ext cx="452399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homework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897919" y="1663762"/>
            <a:ext cx="204171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717552" y="3605346"/>
            <a:ext cx="222208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done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230923" y="1655020"/>
            <a:ext cx="234183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have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-67319" y="5239250"/>
            <a:ext cx="122408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0"/>
                <a:latin typeface="Century Gothic" panose="020B0502020202020204" pitchFamily="34" charset="0"/>
              </a:rPr>
              <a:t>I have already done my homework.</a:t>
            </a:r>
            <a:endParaRPr lang="ja-JP" altLang="en-US" sz="54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947006" y="3605347"/>
            <a:ext cx="319510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already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197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130519" y="3739672"/>
            <a:ext cx="102303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at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662787" y="1235992"/>
            <a:ext cx="305083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station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803651" y="1836157"/>
            <a:ext cx="266877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have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490221" y="3739671"/>
            <a:ext cx="154401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181004" y="1425195"/>
            <a:ext cx="199304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64509" y="5551027"/>
            <a:ext cx="1175834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dirty="0" smtClean="0">
                <a:ln w="0"/>
                <a:latin typeface="Century Gothic" panose="020B0502020202020204" pitchFamily="34" charset="0"/>
              </a:rPr>
              <a:t>We have already arrived at the station.</a:t>
            </a:r>
            <a:endParaRPr lang="ja-JP" altLang="en-US" sz="48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889724" y="3832720"/>
            <a:ext cx="319510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already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65556" y="2967112"/>
            <a:ext cx="301877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arrived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385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35044" y="1451690"/>
            <a:ext cx="9900745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d</a:t>
            </a:r>
            <a:r>
              <a:rPr lang="en-US" altLang="ja-JP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-e-h-s-</a:t>
            </a:r>
            <a:r>
              <a:rPr lang="en-US" altLang="ja-JP" sz="9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-n-</a:t>
            </a:r>
            <a:r>
              <a:rPr lang="en-US" altLang="ja-JP" sz="9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-f</a:t>
            </a:r>
            <a:endParaRPr lang="ja-JP" altLang="en-US" sz="9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55310" y="3772783"/>
            <a:ext cx="806022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finished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51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83779" y="144016"/>
            <a:ext cx="10276717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05103" y="1199442"/>
            <a:ext cx="914400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	h-n-</a:t>
            </a:r>
            <a:r>
              <a:rPr lang="en-US" altLang="ja-JP" sz="13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-b-d-e</a:t>
            </a:r>
            <a:endParaRPr lang="ja-JP" altLang="en-US" sz="13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98872" y="2942466"/>
            <a:ext cx="9349034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3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behind</a:t>
            </a:r>
            <a:endParaRPr lang="ja-JP" altLang="en-US" sz="239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28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96988" y="3772783"/>
            <a:ext cx="7976864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wanted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235670" y="1451690"/>
            <a:ext cx="1223599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t</a:t>
            </a: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-e-d-a-n-w</a:t>
            </a:r>
            <a:endParaRPr lang="ja-JP" altLang="en-US" sz="13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14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235670" y="1451690"/>
            <a:ext cx="1223599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-v-d-e-l</a:t>
            </a:r>
            <a:endParaRPr lang="ja-JP" altLang="en-US" sz="13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702822" y="3772783"/>
            <a:ext cx="516519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lived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81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92875" y="1481735"/>
            <a:ext cx="12276083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a-e-n-c-l-e-d</a:t>
            </a:r>
            <a:endParaRPr lang="ja-JP" altLang="en-US" sz="115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849752" y="3772783"/>
            <a:ext cx="8871339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cleaned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10880834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Grammar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64140" y="2988347"/>
            <a:ext cx="421340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which 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489836" y="1268760"/>
            <a:ext cx="926086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This is a book (which/who) </a:t>
            </a:r>
          </a:p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she wrote last year. </a:t>
            </a:r>
            <a:endParaRPr lang="ja-JP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53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1181888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Grammar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457200" y="1302632"/>
            <a:ext cx="901881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She is the author (which/who)</a:t>
            </a:r>
          </a:p>
          <a:p>
            <a:pPr algn="ctr"/>
            <a:r>
              <a:rPr lang="en-US" altLang="ja-JP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wrote Harry Potter. </a:t>
            </a:r>
            <a:endParaRPr lang="ja-JP" alt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209827" y="2988347"/>
            <a:ext cx="248657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who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36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5174" y="124013"/>
            <a:ext cx="11529390" cy="850776"/>
          </a:xfrm>
        </p:spPr>
        <p:txBody>
          <a:bodyPr>
            <a:normAutofit fontScale="90000"/>
          </a:bodyPr>
          <a:lstStyle/>
          <a:p>
            <a:r>
              <a:rPr lang="en-US" altLang="ja-JP" sz="6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Jeopardy </a:t>
            </a:r>
            <a:r>
              <a:rPr lang="en-US" altLang="ja-JP" sz="6000" b="1" smtClean="0">
                <a:solidFill>
                  <a:srgbClr val="FF0000"/>
                </a:solidFill>
                <a:latin typeface="Century Gothic" panose="020B0502020202020204" pitchFamily="34" charset="0"/>
              </a:rPr>
              <a:t>Unit Review </a:t>
            </a:r>
            <a:endParaRPr lang="ja-JP" altLang="en-US" sz="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524403"/>
              </p:ext>
            </p:extLst>
          </p:nvPr>
        </p:nvGraphicFramePr>
        <p:xfrm>
          <a:off x="257621" y="972116"/>
          <a:ext cx="11698355" cy="580378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39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8898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Japanese to English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Word jumble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dirty="0"/>
                        <a:t>Scramble words</a:t>
                      </a:r>
                      <a:endParaRPr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Grammar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English to Japanese</a:t>
                      </a:r>
                      <a:endParaRPr kumimoji="1" lang="ja-JP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3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4" action="ppaction://hlinksldjump"/>
                        </a:rPr>
                        <a:t>100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5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6" action="ppaction://hlinksldjump"/>
                        </a:rPr>
                        <a:t>100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7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8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9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0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1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2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3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4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5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6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7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8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9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0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1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2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3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4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5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6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04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11803117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Grammar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831067" y="1293205"/>
            <a:ext cx="834715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It is necessary (to/for) us</a:t>
            </a:r>
          </a:p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to prepare for disasters.</a:t>
            </a:r>
            <a:endParaRPr lang="ja-JP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661071" y="2988347"/>
            <a:ext cx="158408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for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04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11755821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Grammar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58533" y="1293205"/>
            <a:ext cx="114922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It is fun (for/to) play video games.</a:t>
            </a:r>
            <a:endParaRPr lang="ja-JP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830189" y="2988347"/>
            <a:ext cx="124585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to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41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1183464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Grammar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83912" y="1268760"/>
            <a:ext cx="1077089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Have you ever (heard/used) of </a:t>
            </a:r>
          </a:p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Fair Trade?</a:t>
            </a:r>
            <a:endParaRPr lang="ja-JP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577448" y="2988347"/>
            <a:ext cx="375134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heard 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22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70" y="282368"/>
            <a:ext cx="1122935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 to Japanese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39870" y="1301412"/>
            <a:ext cx="1085207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This idea makes me happy.</a:t>
            </a:r>
            <a:endParaRPr lang="ja-JP" altLang="en-US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93951" y="3109361"/>
            <a:ext cx="9610550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ja-JP" altLang="en-US" sz="80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</a:rPr>
              <a:t>このアイデアは私を幸せにします</a:t>
            </a:r>
          </a:p>
        </p:txBody>
      </p:sp>
    </p:spTree>
    <p:extLst>
      <p:ext uri="{BB962C8B-B14F-4D97-AF65-F5344CB8AC3E}">
        <p14:creationId xmlns:p14="http://schemas.microsoft.com/office/powerpoint/2010/main" val="183809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282368"/>
            <a:ext cx="1154192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 to Japanese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21125" y="1366071"/>
            <a:ext cx="1162440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We have been friends for 10 years. 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21125" y="3641396"/>
            <a:ext cx="11849493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ja-JP" altLang="en-US" sz="6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私たちは</a:t>
            </a:r>
            <a:r>
              <a:rPr lang="en-US" altLang="ja-JP" sz="6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10</a:t>
            </a:r>
            <a:r>
              <a:rPr lang="ja-JP" altLang="en-US" sz="6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年の友達です</a:t>
            </a:r>
            <a:endParaRPr lang="ja-JP" altLang="en-US" sz="66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46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282368"/>
            <a:ext cx="1146521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 to Japanese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542073"/>
            <a:ext cx="10704918" cy="20928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6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John has lived in Miyakojima </a:t>
            </a:r>
          </a:p>
          <a:p>
            <a:r>
              <a:rPr lang="en-US" altLang="ja-JP" sz="6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since 2019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69531" y="3953208"/>
            <a:ext cx="11465213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John</a:t>
            </a:r>
            <a:r>
              <a:rPr lang="ja-JP" altLang="en-US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は</a:t>
            </a:r>
            <a:r>
              <a:rPr lang="en-US" altLang="ja-JP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2019</a:t>
            </a:r>
            <a:r>
              <a:rPr lang="ja-JP" altLang="en-US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年から宮古島に</a:t>
            </a:r>
            <a:r>
              <a:rPr lang="ja-JP" altLang="en-US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住んでいます</a:t>
            </a:r>
            <a:endParaRPr lang="ja-JP" altLang="en-US" sz="5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73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04799" y="144016"/>
            <a:ext cx="11676993" cy="908720"/>
          </a:xfrm>
        </p:spPr>
        <p:txBody>
          <a:bodyPr>
            <a:noAutofit/>
          </a:bodyPr>
          <a:lstStyle/>
          <a:p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English to Japanese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228649"/>
            <a:ext cx="11330473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want you to pass on the memories.</a:t>
            </a:r>
            <a:endParaRPr lang="ja-JP" altLang="en-US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39870" y="3352307"/>
            <a:ext cx="1146521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ja-JP" altLang="en-US" sz="7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思い出を伝えてほしい</a:t>
            </a:r>
            <a:endParaRPr lang="ja-JP" altLang="en-US" sz="7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45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70" y="282368"/>
            <a:ext cx="11752130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 to Japanese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9700" y="1638858"/>
            <a:ext cx="787908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Do you know when </a:t>
            </a:r>
          </a:p>
          <a:p>
            <a:r>
              <a:rPr lang="en-US" altLang="ja-JP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to leave home tomorrow?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163220" y="3350165"/>
            <a:ext cx="9310816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ja-JP" altLang="en-US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</a:rPr>
              <a:t>あなた明日、いつ家を出発すればよいかしっていますか？</a:t>
            </a:r>
            <a:endParaRPr lang="ja-JP" altLang="en-US" sz="5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38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18052" y="1600027"/>
            <a:ext cx="1083822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ja-JP" altLang="en-US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カナダに行きたいです。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059873" y="2455490"/>
            <a:ext cx="9791335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 want to go to Canada</a:t>
            </a:r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</a:t>
            </a:r>
            <a:endParaRPr lang="en-US" altLang="ja-JP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40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05165" y="1507683"/>
            <a:ext cx="829265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ja-JP" altLang="en-US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一週間曇りでした。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794849" y="3319603"/>
            <a:ext cx="9721282" cy="252376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It has been cloudy for a week</a:t>
            </a:r>
            <a:endParaRPr lang="ja-JP" altLang="en-US" sz="79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46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428763" y="1350645"/>
            <a:ext cx="12226424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ja-JP" altLang="en-US" sz="75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この部屋は昨日掃除された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4085" y="3577709"/>
            <a:ext cx="12059712" cy="21698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This room was cleaned yesterday</a:t>
            </a:r>
          </a:p>
          <a:p>
            <a:pPr algn="ctr"/>
            <a:endParaRPr lang="ja-JP" altLang="en-US" sz="7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7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18052" y="1101264"/>
            <a:ext cx="10900933" cy="33239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ja-JP" altLang="en-US" sz="7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ジョン先生はベン先生に</a:t>
            </a:r>
            <a:r>
              <a:rPr lang="ja-JP" altLang="en-US" sz="7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ピアノを弾いてほしいです。</a:t>
            </a:r>
            <a:endParaRPr lang="ja-JP" altLang="en-US" sz="7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 flipH="1">
            <a:off x="710195" y="4566891"/>
            <a:ext cx="10054785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John</a:t>
            </a:r>
            <a:r>
              <a:rPr lang="en-US" altLang="ja-JP" sz="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ja-JP" sz="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sensei wants </a:t>
            </a:r>
            <a:r>
              <a:rPr lang="en-US" altLang="ja-JP" sz="50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Ben sensei</a:t>
            </a:r>
            <a:r>
              <a:rPr lang="en-US" altLang="ja-JP" sz="50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ja-JP" sz="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to play the guitar. </a:t>
            </a:r>
            <a:endParaRPr lang="ja-JP" altLang="en-US" sz="5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5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13184" y="1350645"/>
            <a:ext cx="1115008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ja-JP" alt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私はパソコンの使いかたが</a:t>
            </a:r>
            <a:endParaRPr lang="en-US" altLang="ja-JP" sz="6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lvl="1" algn="ctr"/>
            <a:r>
              <a:rPr lang="ja-JP" alt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分からない。</a:t>
            </a:r>
            <a:endParaRPr lang="ja-JP" altLang="en-US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330556" y="3526770"/>
            <a:ext cx="906544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 don`t know how to use this computer.</a:t>
            </a:r>
            <a:endParaRPr lang="ja-JP" alt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50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 jumble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048682" y="1432747"/>
            <a:ext cx="227017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</a:t>
            </a:r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ere.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753948" y="1527552"/>
            <a:ext cx="212750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have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689024" y="3053660"/>
            <a:ext cx="116742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049574" y="3326378"/>
            <a:ext cx="331693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cleaned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474005" y="3346266"/>
            <a:ext cx="16979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just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079932" y="5239897"/>
            <a:ext cx="1036373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 smtClean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I have just cleaned here.</a:t>
            </a:r>
            <a:endParaRPr lang="ja-JP" altLang="en-US" sz="66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79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186539" y="1432747"/>
            <a:ext cx="199445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r</a:t>
            </a:r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ead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220149" y="1527552"/>
            <a:ext cx="319510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already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689023" y="3053660"/>
            <a:ext cx="230566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has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603140" y="3326378"/>
            <a:ext cx="420980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this book.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683197" y="3346266"/>
            <a:ext cx="127951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Eri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45447" y="5239250"/>
            <a:ext cx="1141530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 err="1" smtClean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Eri</a:t>
            </a:r>
            <a:r>
              <a:rPr lang="en-US" altLang="ja-JP" sz="6000" b="1" cap="none" spc="0" dirty="0" smtClean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 has already read this book.</a:t>
            </a:r>
            <a:endParaRPr lang="ja-JP" altLang="en-US" sz="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21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奥行">
  <a:themeElements>
    <a:clrScheme name="奥行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奥行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奥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TM04033923[[fn=深海]]</Template>
  <TotalTime>805</TotalTime>
  <Words>438</Words>
  <Application>Microsoft Office PowerPoint</Application>
  <PresentationFormat>ワイド画面</PresentationFormat>
  <Paragraphs>138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4" baseType="lpstr">
      <vt:lpstr>AR Pマーカー体E</vt:lpstr>
      <vt:lpstr>HGｺﾞｼｯｸM</vt:lpstr>
      <vt:lpstr>游ゴシック</vt:lpstr>
      <vt:lpstr>Arial</vt:lpstr>
      <vt:lpstr>Century Gothic</vt:lpstr>
      <vt:lpstr>Corbel</vt:lpstr>
      <vt:lpstr>奥行</vt:lpstr>
      <vt:lpstr>Jeopardy</vt:lpstr>
      <vt:lpstr>Jeopardy Unit Review </vt:lpstr>
      <vt:lpstr>Jeopardy Japanese to English 100</vt:lpstr>
      <vt:lpstr>Jeopardy Japanese to English 200</vt:lpstr>
      <vt:lpstr>Jeopardy Japanese to English 300</vt:lpstr>
      <vt:lpstr>Jeopardy Japanese to English 400</vt:lpstr>
      <vt:lpstr>Jeopardy Japanese to English 500</vt:lpstr>
      <vt:lpstr>Jeopardy Word jumble 100</vt:lpstr>
      <vt:lpstr>Jeopardy Word jumble 200</vt:lpstr>
      <vt:lpstr>Jeopardy Word jumble 300</vt:lpstr>
      <vt:lpstr>Jeopardy Word jumble 400</vt:lpstr>
      <vt:lpstr>Jeopardy Word jumble 500</vt:lpstr>
      <vt:lpstr>Jeopardy scramble words 100</vt:lpstr>
      <vt:lpstr>Jeopardy scramble words 200</vt:lpstr>
      <vt:lpstr>Jeopardy scramble words 300</vt:lpstr>
      <vt:lpstr>Jeopardy scramble words 400</vt:lpstr>
      <vt:lpstr>Jeopardy scramble words 500</vt:lpstr>
      <vt:lpstr>Jeopardy Grammar 100</vt:lpstr>
      <vt:lpstr>Jeopardy Grammar 200</vt:lpstr>
      <vt:lpstr>Jeopardy Grammar 300</vt:lpstr>
      <vt:lpstr>Jeopardy Grammar 400</vt:lpstr>
      <vt:lpstr>Jeopardy Grammar 500</vt:lpstr>
      <vt:lpstr>Jeopardy English to Japanese 100</vt:lpstr>
      <vt:lpstr>Jeopardy English to Japanese 200</vt:lpstr>
      <vt:lpstr>Jeopardy English to Japanese 300</vt:lpstr>
      <vt:lpstr>Jeopardy English to Japanese 400</vt:lpstr>
      <vt:lpstr>Jeopardy English to Japanese 500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新垣　尚希</dc:creator>
  <cp:lastModifiedBy>Wilkins John</cp:lastModifiedBy>
  <cp:revision>59</cp:revision>
  <dcterms:created xsi:type="dcterms:W3CDTF">2018-07-17T06:04:43Z</dcterms:created>
  <dcterms:modified xsi:type="dcterms:W3CDTF">2021-02-23T23:18:01Z</dcterms:modified>
</cp:coreProperties>
</file>