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omments/modernComment_109_472C73B4.xml" ContentType="application/vnd.ms-powerpoint.comments+xml"/>
  <Override PartName="/ppt/comments/modernComment_106_62D22547.xml" ContentType="application/vnd.ms-powerpoint.comments+xml"/>
  <Override PartName="/ppt/comments/modernComment_101_57BB394B.xml" ContentType="application/vnd.ms-powerpoint.comments+xml"/>
  <Override PartName="/ppt/comments/modernComment_10A_85A74008.xml" ContentType="application/vnd.ms-powerpoint.comments+xml"/>
  <Override PartName="/ppt/comments/modernComment_10E_39CC61B2.xml" ContentType="application/vnd.ms-powerpoint.comments+xml"/>
  <Override PartName="/ppt/comments/modernComment_104_F3EB6F2E.xml" ContentType="application/vnd.ms-powerpoint.comments+xml"/>
  <Override PartName="/ppt/comments/modernComment_113_BA58758D.xml" ContentType="application/vnd.ms-powerpoint.comments+xml"/>
  <Override PartName="/ppt/comments/modernComment_10C_1E5548B6.xml" ContentType="application/vnd.ms-powerpoint.comments+xml"/>
  <Override PartName="/ppt/comments/modernComment_119_D6896E29.xml" ContentType="application/vnd.ms-powerpoint.comments+xml"/>
  <Override PartName="/ppt/comments/modernComment_111_2704460C.xml" ContentType="application/vnd.ms-powerpoint.comments+xml"/>
  <Override PartName="/ppt/comments/modernComment_116_2819E283.xml" ContentType="application/vnd.ms-powerpoint.comments+xml"/>
  <Override PartName="/ppt/comments/modernComment_10D_AC8463B0.xml" ContentType="application/vnd.ms-powerpoint.comments+xml"/>
  <Override PartName="/ppt/comments/modernComment_10B_CB15E21D.xml" ContentType="application/vnd.ms-powerpoint.comments+xml"/>
  <Override PartName="/ppt/comments/modernComment_102_5A036347.xml" ContentType="application/vnd.ms-powerpoint.comments+xml"/>
  <Override PartName="/ppt/comments/modernComment_10F_FD303BD3.xml" ContentType="application/vnd.ms-powerpoint.comments+xml"/>
  <Override PartName="/ppt/comments/modernComment_103_D044E09D.xml" ContentType="application/vnd.ms-powerpoint.comments+xml"/>
  <Override PartName="/ppt/comments/modernComment_110_697E13DA.xml" ContentType="application/vnd.ms-powerpoint.comments+xml"/>
  <Override PartName="/ppt/comments/modernComment_112_749C80DE.xml" ContentType="application/vnd.ms-powerpoint.comments+xml"/>
  <Override PartName="/ppt/comments/modernComment_108_79C0921.xml" ContentType="application/vnd.ms-powerpoint.comments+xml"/>
  <Override PartName="/ppt/comments/modernComment_11B_9DA1C5D3.xml" ContentType="application/vnd.ms-powerpoint.comments+xml"/>
  <Override PartName="/ppt/comments/modernComment_11A_7DC161BF.xml" ContentType="application/vnd.ms-powerpoint.comments+xml"/>
  <Override PartName="/ppt/comments/modernComment_118_E8C73400.xml" ContentType="application/vnd.ms-powerpoint.comments+xml"/>
  <Override PartName="/ppt/comments/modernComment_114_B8FA678B.xml" ContentType="application/vnd.ms-powerpoint.comments+xml"/>
  <Override PartName="/ppt/comments/modernComment_115_6F360648.xml" ContentType="application/vnd.ms-powerpoint.comments+xml"/>
  <Override PartName="/ppt/comments/modernComment_117_3BDFFED6.xml" ContentType="application/vnd.ms-powerpoint.comments+xml"/>
  <Override PartName="/ppt/comments/modernComment_105_5AEFA01A.xml" ContentType="application/vnd.ms-powerpoint.comment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56" r:id="rId2"/>
    <p:sldId id="265" r:id="rId3"/>
    <p:sldId id="262" r:id="rId4"/>
    <p:sldId id="257" r:id="rId5"/>
    <p:sldId id="266" r:id="rId6"/>
    <p:sldId id="270" r:id="rId7"/>
    <p:sldId id="260" r:id="rId8"/>
    <p:sldId id="275" r:id="rId9"/>
    <p:sldId id="268" r:id="rId10"/>
    <p:sldId id="281" r:id="rId11"/>
    <p:sldId id="273" r:id="rId12"/>
    <p:sldId id="278" r:id="rId13"/>
    <p:sldId id="269" r:id="rId14"/>
    <p:sldId id="267" r:id="rId15"/>
    <p:sldId id="258" r:id="rId16"/>
    <p:sldId id="271" r:id="rId17"/>
    <p:sldId id="259" r:id="rId18"/>
    <p:sldId id="272" r:id="rId19"/>
    <p:sldId id="274" r:id="rId20"/>
    <p:sldId id="264" r:id="rId21"/>
    <p:sldId id="283" r:id="rId22"/>
    <p:sldId id="282" r:id="rId23"/>
    <p:sldId id="280" r:id="rId24"/>
    <p:sldId id="276" r:id="rId25"/>
    <p:sldId id="277" r:id="rId26"/>
    <p:sldId id="279" r:id="rId27"/>
    <p:sldId id="261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4081A44-00EE-D533-B057-8BDC00E6861A}" name="Sune Janse van Rensburg" initials="SJvR" userId="f3003b78d3c086dd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0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21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omments/modernComment_101_57BB394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2619361-8659-4A57-92FE-46972AEC17C8}" authorId="{F4081A44-00EE-D533-B057-8BDC00E6861A}" created="2021-11-25T23:46:57.871">
    <pc:sldMkLst xmlns:pc="http://schemas.microsoft.com/office/powerpoint/2013/main/command">
      <pc:docMk/>
      <pc:sldMk cId="1471887691" sldId="257"/>
    </pc:sldMkLst>
    <p188:txBody>
      <a:bodyPr/>
      <a:lstStyle/>
      <a:p>
        <a:r>
          <a:rPr lang="en-AU"/>
          <a:t>A</a:t>
        </a:r>
      </a:p>
    </p188:txBody>
  </p188:cm>
</p188:cmLst>
</file>

<file path=ppt/comments/modernComment_102_5A03634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8EE80BF-2420-431E-9957-E37419DE55A6}" authorId="{F4081A44-00EE-D533-B057-8BDC00E6861A}" created="2021-11-25T23:47:05.978">
    <pc:sldMkLst xmlns:pc="http://schemas.microsoft.com/office/powerpoint/2013/main/command">
      <pc:docMk/>
      <pc:sldMk cId="1510171463" sldId="258"/>
    </pc:sldMkLst>
    <p188:txBody>
      <a:bodyPr/>
      <a:lstStyle/>
      <a:p>
        <a:r>
          <a:rPr lang="en-AU"/>
          <a:t>B</a:t>
        </a:r>
      </a:p>
    </p188:txBody>
  </p188:cm>
</p188:cmLst>
</file>

<file path=ppt/comments/modernComment_103_D044E09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61D6B501-EA26-4199-8F25-43902C03FA05}" authorId="{F4081A44-00EE-D533-B057-8BDC00E6861A}" created="2021-11-25T23:48:49.467">
    <pc:sldMkLst xmlns:pc="http://schemas.microsoft.com/office/powerpoint/2013/main/command">
      <pc:docMk/>
      <pc:sldMk cId="3494174877" sldId="259"/>
    </pc:sldMkLst>
    <p188:txBody>
      <a:bodyPr/>
      <a:lstStyle/>
      <a:p>
        <a:r>
          <a:rPr lang="en-AU"/>
          <a:t>C</a:t>
        </a:r>
      </a:p>
    </p188:txBody>
  </p188:cm>
</p188:cmLst>
</file>

<file path=ppt/comments/modernComment_104_F3EB6F2E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EE76BE17-0FD2-47ED-91A1-8EE63CAE7077}" authorId="{F4081A44-00EE-D533-B057-8BDC00E6861A}" created="2021-11-25T23:49:36.566">
    <pc:sldMkLst xmlns:pc="http://schemas.microsoft.com/office/powerpoint/2013/main/command">
      <pc:docMk/>
      <pc:sldMk cId="4092292910" sldId="260"/>
    </pc:sldMkLst>
    <p188:txBody>
      <a:bodyPr/>
      <a:lstStyle/>
      <a:p>
        <a:r>
          <a:rPr lang="en-AU"/>
          <a:t>E</a:t>
        </a:r>
      </a:p>
    </p188:txBody>
  </p188:cm>
</p188:cmLst>
</file>

<file path=ppt/comments/modernComment_105_5AEFA01A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3B15B9B-EF41-4B21-BE85-BA761B2796A8}" authorId="{F4081A44-00EE-D533-B057-8BDC00E6861A}" created="2021-11-25T23:50:08.301">
    <pc:sldMkLst xmlns:pc="http://schemas.microsoft.com/office/powerpoint/2013/main/command">
      <pc:docMk/>
      <pc:sldMk cId="1525653530" sldId="261"/>
    </pc:sldMkLst>
    <p188:txBody>
      <a:bodyPr/>
      <a:lstStyle/>
      <a:p>
        <a:r>
          <a:rPr lang="en-AU"/>
          <a:t>F</a:t>
        </a:r>
      </a:p>
    </p188:txBody>
  </p188:cm>
</p188:cmLst>
</file>

<file path=ppt/comments/modernComment_106_62D2254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F753873A-D977-40FA-AF64-311EE66F326E}" authorId="{F4081A44-00EE-D533-B057-8BDC00E6861A}" created="2021-11-25T23:51:25.966">
    <pc:sldMkLst xmlns:pc="http://schemas.microsoft.com/office/powerpoint/2013/main/command">
      <pc:docMk/>
      <pc:sldMk cId="1657939271" sldId="262"/>
    </pc:sldMkLst>
    <p188:txBody>
      <a:bodyPr/>
      <a:lstStyle/>
      <a:p>
        <a:r>
          <a:rPr lang="en-AU"/>
          <a:t>G</a:t>
        </a:r>
      </a:p>
    </p188:txBody>
  </p188:cm>
</p188:cmLst>
</file>

<file path=ppt/comments/modernComment_108_79C0921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EA352FF-F26C-45DB-AD26-327D23C93132}" authorId="{F4081A44-00EE-D533-B057-8BDC00E6861A}" created="2021-11-25T23:57:39.31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27666465" sldId="264"/>
      <ac:spMk id="8" creationId="{32E9748C-2C99-4201-BCF6-657B0B5D5F37}"/>
    </ac:deMkLst>
    <p188:txBody>
      <a:bodyPr/>
      <a:lstStyle/>
      <a:p>
        <a:r>
          <a:rPr lang="en-AU"/>
          <a:t>H</a:t>
        </a:r>
      </a:p>
    </p188:txBody>
  </p188:cm>
</p188:cmLst>
</file>

<file path=ppt/comments/modernComment_109_472C73B4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A84008A-4210-46ED-A8FE-B144FB02BE6D}" authorId="{F4081A44-00EE-D533-B057-8BDC00E6861A}" created="2021-11-25T23:59:53.959">
    <pc:sldMkLst xmlns:pc="http://schemas.microsoft.com/office/powerpoint/2013/main/command">
      <pc:docMk/>
      <pc:sldMk cId="1194095540" sldId="265"/>
    </pc:sldMkLst>
    <p188:txBody>
      <a:bodyPr/>
      <a:lstStyle/>
      <a:p>
        <a:r>
          <a:rPr lang="en-AU"/>
          <a:t>I</a:t>
        </a:r>
      </a:p>
    </p188:txBody>
  </p188:cm>
</p188:cmLst>
</file>

<file path=ppt/comments/modernComment_10A_85A74008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551150AF-36EE-41A8-84E2-91134C5AC546}" authorId="{F4081A44-00EE-D533-B057-8BDC00E6861A}" created="2021-11-26T00:00:07.338">
    <pc:sldMkLst xmlns:pc="http://schemas.microsoft.com/office/powerpoint/2013/main/command">
      <pc:docMk/>
      <pc:sldMk cId="2242330632" sldId="266"/>
    </pc:sldMkLst>
    <p188:txBody>
      <a:bodyPr/>
      <a:lstStyle/>
      <a:p>
        <a:r>
          <a:rPr lang="en-AU"/>
          <a:t>J</a:t>
        </a:r>
      </a:p>
    </p188:txBody>
  </p188:cm>
</p188:cmLst>
</file>

<file path=ppt/comments/modernComment_10B_CB15E21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69729767-BD81-4F32-8C0A-ED057FCACF1E}" authorId="{F4081A44-00EE-D533-B057-8BDC00E6861A}" created="2021-11-26T00:01:31.688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407208989" sldId="267"/>
      <ac:spMk id="6" creationId="{E80E48BF-106C-49D7-BB92-65E115DDA42A}"/>
    </ac:deMkLst>
    <p188:txBody>
      <a:bodyPr/>
      <a:lstStyle/>
      <a:p>
        <a:r>
          <a:rPr lang="en-AU"/>
          <a:t>K</a:t>
        </a:r>
      </a:p>
    </p188:txBody>
  </p188:cm>
</p188:cmLst>
</file>

<file path=ppt/comments/modernComment_10C_1E5548B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2FDC83D-1380-4A0D-BF5A-9B124602B000}" authorId="{F4081A44-00EE-D533-B057-8BDC00E6861A}" created="2021-11-26T00:03:46.738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508905654" sldId="268"/>
      <ac:spMk id="8" creationId="{32E9748C-2C99-4201-BCF6-657B0B5D5F37}"/>
    </ac:deMkLst>
    <p188:txBody>
      <a:bodyPr/>
      <a:lstStyle/>
      <a:p>
        <a:r>
          <a:rPr lang="en-AU"/>
          <a:t>L</a:t>
        </a:r>
      </a:p>
    </p188:txBody>
  </p188:cm>
</p188:cmLst>
</file>

<file path=ppt/comments/modernComment_10D_AC8463B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6E5B507-DFED-41BF-8BB3-98D463221C53}" authorId="{F4081A44-00EE-D533-B057-8BDC00E6861A}" created="2021-11-26T00:04:24.915">
    <pc:sldMkLst xmlns:pc="http://schemas.microsoft.com/office/powerpoint/2013/main/command">
      <pc:docMk/>
      <pc:sldMk cId="2894357424" sldId="269"/>
    </pc:sldMkLst>
    <p188:txBody>
      <a:bodyPr/>
      <a:lstStyle/>
      <a:p>
        <a:r>
          <a:rPr lang="en-AU"/>
          <a:t>M</a:t>
        </a:r>
      </a:p>
    </p188:txBody>
  </p188:cm>
</p188:cmLst>
</file>

<file path=ppt/comments/modernComment_10E_39CC61B2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4516546-6447-48B9-B5F9-F5A897B7A3AA}" authorId="{F4081A44-00EE-D533-B057-8BDC00E6861A}" created="2021-11-26T00:06:07.628">
    <pc:sldMkLst xmlns:pc="http://schemas.microsoft.com/office/powerpoint/2013/main/command">
      <pc:docMk/>
      <pc:sldMk cId="969695666" sldId="270"/>
    </pc:sldMkLst>
    <p188:txBody>
      <a:bodyPr/>
      <a:lstStyle/>
      <a:p>
        <a:r>
          <a:rPr lang="en-AU"/>
          <a:t>N</a:t>
        </a:r>
      </a:p>
    </p188:txBody>
  </p188:cm>
</p188:cmLst>
</file>

<file path=ppt/comments/modernComment_10F_FD303BD3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AC132514-94E5-4393-BAEC-B96A20789D6B}" authorId="{F4081A44-00EE-D533-B057-8BDC00E6861A}" created="2021-11-26T00:55:15.166">
    <pc:sldMkLst xmlns:pc="http://schemas.microsoft.com/office/powerpoint/2013/main/command">
      <pc:docMk/>
      <pc:sldMk cId="4247796691" sldId="271"/>
    </pc:sldMkLst>
    <p188:txBody>
      <a:bodyPr/>
      <a:lstStyle/>
      <a:p>
        <a:r>
          <a:rPr lang="en-AU"/>
          <a:t>O</a:t>
        </a:r>
      </a:p>
    </p188:txBody>
  </p188:cm>
</p188:cmLst>
</file>

<file path=ppt/comments/modernComment_110_697E13DA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0404A0B-F7A5-4267-BEA1-879DCBA6E1EA}" authorId="{F4081A44-00EE-D533-B057-8BDC00E6861A}" created="2021-11-26T00:58:20.401">
    <pc:sldMkLst xmlns:pc="http://schemas.microsoft.com/office/powerpoint/2013/main/command">
      <pc:docMk/>
      <pc:sldMk cId="1769870298" sldId="272"/>
    </pc:sldMkLst>
    <p188:txBody>
      <a:bodyPr/>
      <a:lstStyle/>
      <a:p>
        <a:r>
          <a:rPr lang="en-AU"/>
          <a:t>P</a:t>
        </a:r>
      </a:p>
    </p188:txBody>
  </p188:cm>
</p188:cmLst>
</file>

<file path=ppt/comments/modernComment_111_2704460C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C13E77D-D503-4B9D-84CE-DEE5B524D1DC}" authorId="{F4081A44-00EE-D533-B057-8BDC00E6861A}" created="2021-11-26T00:59:31.058">
    <pc:sldMkLst xmlns:pc="http://schemas.microsoft.com/office/powerpoint/2013/main/command">
      <pc:docMk/>
      <pc:sldMk cId="654591500" sldId="273"/>
    </pc:sldMkLst>
    <p188:txBody>
      <a:bodyPr/>
      <a:lstStyle/>
      <a:p>
        <a:r>
          <a:rPr lang="en-AU"/>
          <a:t>Q</a:t>
        </a:r>
      </a:p>
    </p188:txBody>
  </p188:cm>
</p188:cmLst>
</file>

<file path=ppt/comments/modernComment_112_749C80DE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B2BC9CDD-E727-4E0D-A269-F868582EBF21}" authorId="{F4081A44-00EE-D533-B057-8BDC00E6861A}" created="2021-11-26T01:03:43.546">
    <pc:sldMkLst xmlns:pc="http://schemas.microsoft.com/office/powerpoint/2013/main/command">
      <pc:docMk/>
      <pc:sldMk cId="1956413662" sldId="274"/>
    </pc:sldMkLst>
    <p188:txBody>
      <a:bodyPr/>
      <a:lstStyle/>
      <a:p>
        <a:r>
          <a:rPr lang="en-AU"/>
          <a:t>R</a:t>
        </a:r>
      </a:p>
    </p188:txBody>
  </p188:cm>
</p188:cmLst>
</file>

<file path=ppt/comments/modernComment_113_BA58758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D93231FB-25CE-44E5-972C-743E2540492D}" authorId="{F4081A44-00EE-D533-B057-8BDC00E6861A}" created="2021-11-26T01:04:51.515">
    <pc:sldMkLst xmlns:pc="http://schemas.microsoft.com/office/powerpoint/2013/main/command">
      <pc:docMk/>
      <pc:sldMk cId="3126359437" sldId="275"/>
    </pc:sldMkLst>
    <p188:txBody>
      <a:bodyPr/>
      <a:lstStyle/>
      <a:p>
        <a:r>
          <a:rPr lang="en-AU"/>
          <a:t>S</a:t>
        </a:r>
      </a:p>
    </p188:txBody>
  </p188:cm>
</p188:cmLst>
</file>

<file path=ppt/comments/modernComment_114_B8FA678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2049742A-C09E-45BC-9A46-3EF6535F8D7A}" authorId="{F4081A44-00EE-D533-B057-8BDC00E6861A}" created="2021-11-26T01:05:57.630">
    <pc:sldMkLst xmlns:pc="http://schemas.microsoft.com/office/powerpoint/2013/main/command">
      <pc:docMk/>
      <pc:sldMk cId="3103418251" sldId="276"/>
    </pc:sldMkLst>
    <p188:txBody>
      <a:bodyPr/>
      <a:lstStyle/>
      <a:p>
        <a:r>
          <a:rPr lang="en-AU"/>
          <a:t>T</a:t>
        </a:r>
      </a:p>
    </p188:txBody>
  </p188:cm>
</p188:cmLst>
</file>

<file path=ppt/comments/modernComment_115_6F360648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05D47E1-2D00-47AE-8927-25AADF4C0B1C}" authorId="{F4081A44-00EE-D533-B057-8BDC00E6861A}" created="2021-11-26T01:06:39.878">
    <pc:sldMkLst xmlns:pc="http://schemas.microsoft.com/office/powerpoint/2013/main/command">
      <pc:docMk/>
      <pc:sldMk cId="1865811528" sldId="277"/>
    </pc:sldMkLst>
    <p188:txBody>
      <a:bodyPr/>
      <a:lstStyle/>
      <a:p>
        <a:r>
          <a:rPr lang="en-AU"/>
          <a:t>U</a:t>
        </a:r>
      </a:p>
    </p188:txBody>
  </p188:cm>
</p188:cmLst>
</file>

<file path=ppt/comments/modernComment_116_2819E283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5A5C4F8-504F-41EC-93DD-E765A6242C5A}" authorId="{F4081A44-00EE-D533-B057-8BDC00E6861A}" created="2021-11-26T01:06:59.619">
    <pc:sldMkLst xmlns:pc="http://schemas.microsoft.com/office/powerpoint/2013/main/command">
      <pc:docMk/>
      <pc:sldMk cId="672785027" sldId="278"/>
    </pc:sldMkLst>
    <p188:txBody>
      <a:bodyPr/>
      <a:lstStyle/>
      <a:p>
        <a:r>
          <a:rPr lang="en-AU"/>
          <a:t>V</a:t>
        </a:r>
      </a:p>
    </p188:txBody>
  </p188:cm>
</p188:cmLst>
</file>

<file path=ppt/comments/modernComment_117_3BDFFED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1FF6B0D-E17D-422A-9E30-4F692C0FB637}" authorId="{F4081A44-00EE-D533-B057-8BDC00E6861A}" created="2021-11-26T01:08:07.847">
    <pc:sldMkLst xmlns:pc="http://schemas.microsoft.com/office/powerpoint/2013/main/command">
      <pc:docMk/>
      <pc:sldMk cId="1004535510" sldId="279"/>
    </pc:sldMkLst>
    <p188:txBody>
      <a:bodyPr/>
      <a:lstStyle/>
      <a:p>
        <a:r>
          <a:rPr lang="en-AU"/>
          <a:t>W</a:t>
        </a:r>
      </a:p>
    </p188:txBody>
  </p188:cm>
</p188:cmLst>
</file>

<file path=ppt/comments/modernComment_118_E8C7340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F30F56C4-FF7B-4A8D-A6BB-DD9BF3AF1D4D}" authorId="{F4081A44-00EE-D533-B057-8BDC00E6861A}" created="2021-11-26T01:09:17.997">
    <pc:sldMkLst xmlns:pc="http://schemas.microsoft.com/office/powerpoint/2013/main/command">
      <pc:docMk/>
      <pc:sldMk cId="3905369088" sldId="280"/>
    </pc:sldMkLst>
    <p188:txBody>
      <a:bodyPr/>
      <a:lstStyle/>
      <a:p>
        <a:r>
          <a:rPr lang="en-AU"/>
          <a:t>X</a:t>
        </a:r>
      </a:p>
    </p188:txBody>
  </p188:cm>
</p188:cmLst>
</file>

<file path=ppt/comments/modernComment_119_D6896E29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33EC65C-6166-48BB-A81F-6F07F2ABBF73}" authorId="{F4081A44-00EE-D533-B057-8BDC00E6861A}" created="2021-11-26T02:48:49.436">
    <pc:sldMkLst xmlns:pc="http://schemas.microsoft.com/office/powerpoint/2013/main/command">
      <pc:docMk/>
      <pc:sldMk cId="3599330857" sldId="281"/>
    </pc:sldMkLst>
    <p188:txBody>
      <a:bodyPr/>
      <a:lstStyle/>
      <a:p>
        <a:r>
          <a:rPr lang="en-AU"/>
          <a:t>Y</a:t>
        </a:r>
      </a:p>
    </p188:txBody>
  </p188:cm>
</p188:cmLst>
</file>

<file path=ppt/comments/modernComment_11A_7DC161B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404F534-C61A-4B01-AA25-64874B2E9E1E}" authorId="{F4081A44-00EE-D533-B057-8BDC00E6861A}" created="2021-11-26T02:49:28.626">
    <pc:sldMkLst xmlns:pc="http://schemas.microsoft.com/office/powerpoint/2013/main/command">
      <pc:docMk/>
      <pc:sldMk cId="2109825471" sldId="282"/>
    </pc:sldMkLst>
    <p188:txBody>
      <a:bodyPr/>
      <a:lstStyle/>
      <a:p>
        <a:r>
          <a:rPr lang="en-AU"/>
          <a:t>Z</a:t>
        </a:r>
      </a:p>
    </p188:txBody>
  </p188:cm>
</p188:cmLst>
</file>

<file path=ppt/comments/modernComment_11B_9DA1C5D3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BE860378-4EC3-4E01-B4AD-5759C8B63F09}" authorId="{F4081A44-00EE-D533-B057-8BDC00E6861A}" created="2021-11-25T23:53:20.564">
    <pc:sldMkLst xmlns:pc="http://schemas.microsoft.com/office/powerpoint/2013/main/command">
      <pc:docMk/>
      <pc:sldMk cId="2644624851" sldId="283"/>
    </pc:sldMkLst>
    <p188:txBody>
      <a:bodyPr/>
      <a:lstStyle/>
      <a:p>
        <a:r>
          <a:rPr lang="en-AU"/>
          <a:t>D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4131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5A7A-4A9A-410F-B848-AB998ACC9419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040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3E88-2D66-4D17-B0FA-EA13CB20B2FF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54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36E1-9596-4E98-8786-4A17C5D29C65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912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248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1ABB-8821-4BF5-97A9-E1A66ACAEAA9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12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7B1C-D4A1-4A4F-A470-80868146AFC5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906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D1B9-F39E-471E-80A9-595CAA5664AD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972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CEABC-E2B9-4606-A74F-CB06AF596887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485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50A0-01A3-4F4E-AA52-F716A9BFD4EB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91552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16215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7205CAA-4E5A-4223-BD55-C5D2841AC9EF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2889048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9_D6896E2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1_2704460C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6_2819E28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D_AC8463B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B_CB15E21D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2_5A03634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F_FD303BD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3_D044E09D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0_697E13DA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2_749C80DE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9_472C73B4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8_79C09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B_9DA1C5D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A_7DC161BF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8_E8C7340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4_B8FA678B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5_6F36064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7_3BDFFED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5_5AEFA01A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6_62D2254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1_57BB394B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A_85A7400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E_39CC61B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4_F3EB6F2E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13_BA58758D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C_1E5548B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9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0">
              <a:schemeClr val="accent1">
                <a:lumMod val="25000"/>
                <a:lumOff val="75000"/>
                <a:alpha val="91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ADC2E-C9BB-412F-92AF-2CEC3CF70A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Alphabet Game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C559E0-021F-422F-B6C4-02DE18F847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7290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Y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169546" y="1141627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033857" y="1141627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6033857" y="3525647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69546" y="3609619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40C8C7A-D114-4388-8927-F77113498BFB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0128DC-38D1-4282-A9D7-E08123C65BA9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F09916-A57A-4D96-A591-CE4F980874B8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EFDE4-8EE0-49EF-BE7E-05A6F96A3BC0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60E042-5905-4B65-9555-8A6D00158A33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BBF64D1-F6D8-43EB-ACBA-09D62FBFD093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5CD62B8-50B2-4E5F-8913-118821DB8196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D660AC-71B0-4FB5-9135-34305D147518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07B00F0-0B64-4B5A-8F7D-AFDF450D66D3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B021D09-AF51-41F7-9062-BB78FE7C0A66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F39EA07-9694-4FCB-A9E1-840090DFED7E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3290E86-E9D3-44CD-9235-3122A245C810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D105E39-8A04-4A3D-928C-6B6573FFEDFB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5AB2BCC-AF79-4DCB-8F4C-BCDA943632B3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8E44D0A-FFDD-4292-9CA3-72ED46873559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825E1EC-51E5-424C-A0CC-3C1FEC999C71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D18244D-5BEF-4121-A86D-CF5DA2A403A0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158F525-893D-4C5B-A16D-E51DBB57AA02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A34AED0-8017-46A0-A9C0-B419C504E298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FAA4BF2-322A-430F-9928-2BE2B17A2F76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7683F45-7C60-44C6-B6F4-FBA2DA5FEB98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C76ADA4-D211-48BF-B3F7-848A7EE912A8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DAA7DF7-C288-4E49-8A48-A3C9EF9B5C2E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3B40296-9EFD-4B42-88FE-304C773E5801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C756124-37C5-4084-BE60-74E9C92DEF6D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E038611-B432-450F-B605-09B4CBA7A6BA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359933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xmlns="" r:id="rId2"/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Q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169546" y="3429000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033856" y="3429000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6033855" y="961007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69545" y="961007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6D9E07-8B72-4813-B3E7-4BA5922DE50A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905CC4-ADAB-47DC-891E-AF950613CCB3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740F40D-E82B-459C-8433-DCA5AD0769CA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5BA6E7-A1B9-483F-8EBC-65224BBD5D11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557BC9C-8DC9-4DB0-9BA6-A40542D79A2E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A8D4B5D-D567-4C7B-9A31-33531C2A877E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8ABD1EF-87BB-4D2B-AADB-DC3C412ECFD2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80BCB80-11C2-480A-8D67-A7B43D00364E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5575320-29F9-49AE-8739-AF64B433FB2D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8C702B3-7C33-4CCD-8AF7-45F92BC2E7AD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B452CBE-541E-4F04-9CB6-97702A013B70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7B5EBFF-6AC6-48B8-B1E5-BA5B560E8D10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E7259B3-2A2A-461F-A1DC-1ADDA7BA8AEA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126C124-5834-4AB5-9376-6D191ACB0DA4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C5F9C6C-FE66-428A-ABD8-D0AA6C58FF28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4D35640-2987-4182-B0A6-721C607AFA37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D11E60B-9430-4B06-A942-A837BB3CF359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EEA6A2D-3D0A-47B6-95E7-0691932CD8DF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0C162FA-CA35-4A5F-9180-AF9F5920CFAD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C66CC23-5429-43D9-BD68-6B1DCB7FE948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7904C25-67AF-4E88-859C-2DD9373E2AD1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ED7F244-BFF8-457E-8008-95960763B05D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65B3864-C6EE-49EE-A08D-251425299455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E519EC7-BAD0-4BE8-AFD7-0518918DD6A9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0F35F70-78C8-4CF7-90BB-E93A708798DC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BCF756B-86F7-41CD-95B0-F68889C6E4EF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654591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xmlns="" r:id="rId2"/>
    </p:ext>
  </p:extLs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V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179757" y="1095709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044068" y="1094892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6044068" y="3554361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063458" y="3554361"/>
            <a:ext cx="1991747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77F2604-CA78-42FD-86C3-A97A374AF426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726F54C-0302-4F5F-BF6E-3B40F05080D3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40652A-D7A4-409E-AF31-6B93BB3A3FF9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7DABD9C-4C0B-49D3-AE57-FC6CBDBBB867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C67B74-591F-473C-83F6-5916D9682913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DC520F-8C46-456D-B2D5-47EE7071B764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F8424DC-EE08-40CB-AAAF-12358ABA3817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F5FEECC-83F0-412A-912D-334FF67612B0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82E1935-65E2-4914-8BE4-FB0DE89B034E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50FE0A-4C45-42CF-A4FB-320E262C9723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65D58FD-CB99-481C-8FF4-4501A3AC623B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33DA110-04BA-4195-A2AA-50C8CB65F9B4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5E83236-D677-4862-8636-FCFAB516841A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E2FB483-350D-4831-BE79-B12EF3C3B543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A539931-8560-4AA8-B5C0-2D227A69F62E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F54F32E-0618-4B6A-8F1A-3D7FD680F54A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8D68760-7F83-40C7-8F73-02E6574374A1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7A19C99-77B1-44BE-80DA-ACDE5932FEBE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71E229F-0D00-4771-8444-2EB9A097A97A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14E6E2C-C70B-4F37-8439-FE8845425EE1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E743B0D-67D4-4A77-8B91-F7C12A210653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F4A63FB-3F72-47F8-87F0-6BF41C951FDB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FA65C00-71F1-4F11-BD42-85EF95EA07DC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A7EE0B4-8728-43D1-90A6-AC6E054241E0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9DFDFC2-C805-4302-819C-0369A56FB4A0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7540AA8-511C-40F5-84C0-55C201BAE179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67278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xmlns="" r:id="rId2"/>
    </p:ext>
  </p:extLs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>
                <a:latin typeface="Arial Nova Cond" panose="020B0506020202020204" pitchFamily="34" charset="0"/>
              </a:rPr>
              <a:t>M</a:t>
            </a:r>
            <a:endParaRPr lang="en-AU" dirty="0">
              <a:latin typeface="Arial Nova Cond" panose="020B0506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136578" y="1160486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000888" y="3628478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6000887" y="1160486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36577" y="3628478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2D4ACC-0262-4959-A068-1CC6AFF10B12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F008A9A-F1A0-46B4-8B9F-8CC54AAF05BF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78BBCA-8A5C-4F50-A0F8-75E42A4B0990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05CB6EE-DE9A-4CA0-8216-28674A3C554B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E849F8B-3101-4F7A-AF39-F59C1B79C233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3E5D9FC-8890-485A-B386-0F37A03795EB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7A228B5-403B-4222-AB83-6084BE7D9BC1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D650C18-CAA0-4CFA-AB04-CEDE4AC72F66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7B5C3DC-8379-49E9-B6F1-D3D277C41B70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0898A43-9C14-4AA4-AFDB-C1145897C6FB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D079188-D091-4C6F-8385-A62FD87A2754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5ED8F23-3E46-40B6-A960-5369D14720E1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C6BD78D-C33A-40BC-B1B5-B035678E688E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59162BF-E1CF-429A-8001-7650D1501B6A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F8CB51C-C26B-42E4-8280-C1877F38EDC6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9EECFBE-2C63-4CE1-B4E7-E2BF4156B50B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11985D1-4A08-489C-9B1E-F12EC665B312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8D9FB21-22E5-45D6-9B7F-59ACC4E00DA5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AE3D95-C851-46B4-B1F7-C7E68AF3654D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4A0D617-75D6-4C8C-A319-877D61B7A58A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BAE520C-0772-4854-AD2B-032BB7EEB6B4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A280B7E-92E9-428B-923B-EF849B1F49DF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C1BE9B6-F27B-4EFD-8A89-D1B936A17ECE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1826987-D7F7-4214-8BEC-DEC61CE4E710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E256F26-49D3-470B-A879-1C688C258B2A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534CA06-FBA4-41B4-AD13-BF7BA8D3BBCD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89435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xmlns="" r:id="rId2"/>
    </p:ext>
  </p:extLs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>
                <a:latin typeface="Book Antiqua" panose="02040602050305030304" pitchFamily="18" charset="0"/>
                <a:cs typeface="Calibri" panose="020F0502020204030204" pitchFamily="34" charset="0"/>
              </a:rPr>
              <a:t>K</a:t>
            </a:r>
            <a:endParaRPr lang="en-AU" dirty="0">
              <a:latin typeface="Book Antiqua" panose="02040602050305030304" pitchFamily="18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3878798" y="3428999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5716429" y="3428999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5737932" y="961008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3873621" y="1444476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AD47A10-FFC6-459A-BCF0-B5E9D0ACEB96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379255-7D14-489C-8F09-6BBC495DCCCD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787A3C-2085-45EF-BC25-D4F391008087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B916667-E620-4A8D-AE95-D68F1B5B010B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42E7B96-3B21-4A14-8D4A-64E6B0364BC6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5F2D6D-5D5B-4F6D-8EFF-D379160D8B04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94BB590-921B-4409-8270-4B88FA374F10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85A9B49-677C-4928-A528-44830D092E9E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1FEBF55-4AB9-440A-BA3A-9F67992E7A82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B1931C5-3A5F-489F-989B-EC08C0C657FF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EDAB3E9-5614-47D6-9A18-567B7E171C5D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0F828C7-E29C-4A0E-B190-1CB8FAB203F6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3275C87-0400-472F-89CC-CEF6250F6C50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2C6EB1E-0BA4-43B0-90A0-FD1CAFA7F772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DDB5D2C-0BF7-4318-AA04-94E9EFB34EDF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3875E4F-42A7-4DD4-B334-D5E4328823C8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301AEE2-8894-4ACC-B289-CB98193B4E3B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D17214A-D20C-4103-9A29-12E1840E9A9D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69C9C2B-A095-45BD-92CE-51755093B90D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BFE46C3-92EB-4934-B292-5050722655C2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EB2D1FB-BA1A-4F2A-A2B7-A7C3857120DB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1D8AC84-E9BF-43A5-B1ED-A0AF709F71CC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A39839A-64F4-46A4-B9CC-15DA3D6A3B00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6B5B97A-94EA-4B1D-87E9-67446828489B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FAF5929-2206-4486-98C5-08E4FFA65EED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1B7A52B-75F7-41AD-B269-2837F1D8EFD6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340720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xmlns="" r:id="rId2"/>
    </p:ext>
  </p:extLs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B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3956478" y="3458998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5825153" y="3495660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5815322" y="1027668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3956638" y="991006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C7F70C7-FBB6-4DD6-AE12-9F89DC0095CE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CA39EFC-0229-4F05-A15F-76E3E287B69A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482A4E-54F4-455C-A318-CE5BC07EE3E9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A34716C-ED11-4A49-96E5-2B4851E21A46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81869EC-2CED-475D-AE3E-F1FB330EBE89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16D487-C5FD-413B-B888-4692A6AA1365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5D8EAD8-ACD8-4C71-9929-1671F8ABDB3C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150228-631B-4F91-B0C3-B3C6E570AFB1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1845540-4B0C-4D70-9195-0AFC9CF78EBE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4EDD28-135E-4CEA-B2E5-817ED36C49F0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5DAE22F-A665-401C-9F53-1BAB666C5088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79A3E99-A888-4C34-886A-6915100E23D3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7C89C9F-BCAA-408A-94F0-158F22B159A9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1E7FC98-C62E-41C9-A36F-62E522F5D7C5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09599F-9938-4D99-83A0-2E9630FAAAD7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C0C0844-C728-4347-82B1-5666BFA9FBEE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6C825E9-35AC-4421-A566-8C3ABCA251F0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537FD8C-52EE-4C1D-917C-2293CB0DCA6B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66CC0E7-11D5-4765-B2CC-CBF20F8119CF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66B8E7F-D976-4005-B7B9-CC756F1733E7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D8D2C18-AAFC-4E09-A74C-827171582E9F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13CD12D-DF6B-45A1-9EF0-2592557BA274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6BF9AE9-FE03-4A47-942D-117EDD4448DF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E774F25-46CB-4A2B-BE45-AA62A5B09684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58191A2-AD08-41EC-8BDC-C87ABB33DB1D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4E31F84-928A-4923-9D0E-B65FCF54CA27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151017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xmlns="" r:id="rId2"/>
    </p:ext>
  </p:extLs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O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6158143" y="961007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3787803" y="1036898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3876058" y="3428999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6156925" y="3428999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3DA11A-7C51-461E-BE4B-1897A772F0E4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1763ED-2D32-47FF-ACD0-488AA931DE14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CDD645B-0D37-49E9-B4C2-EBBFB0C86D59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16281DF-187F-411B-895D-D49C3AD6474D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C034E5A-FCCA-46F5-B9F4-896FEFAB2F74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F309C3F-82C9-4A86-A286-40D0D0DA395E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E6500A9-6102-475C-872D-02ECABEF9541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BC7CC8C-CB10-443B-A9F4-3AF3D066CC67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5521FE7-1A21-4127-BE12-88248E7FD868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81DB869-5CCC-459C-B859-DBF788296599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D076111-F2DF-4998-97FA-53126327C681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A4AB029-106F-460A-B018-FE16438E25DA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5F7CB06-3F10-45C7-B52D-0D600E1F87B7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832D9CF-A4F3-40FB-B417-17FC2E78179D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CA05D4D-A8FE-4656-848A-03B805629DFA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8E31FBC-E72B-453C-B39A-E1827DBBAADF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A4F52AF-40BA-4045-A38D-6B18CF355566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12DE69B-0F3B-4281-A1DD-9F62E6C01E1D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91EEC76-FA77-4AA3-9A19-204D748F62A7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9498BA2-06F7-48A2-B738-D3574310B52B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21BB366-B0EE-4D2F-BEEC-FEC376392AA4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093B985-745E-4448-949C-DD850D40CF58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B274CF8-D258-401A-BEEA-BDAD694A373E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F085115-248F-4EB2-8400-77F192336EAF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595FC76-6194-4BBA-920A-5549EAA6EEB7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B1FFCE1-463B-4252-9FE8-C1ACDBD34E36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424779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xmlns="" r:id="rId2"/>
    </p:ext>
  </p:extLs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C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6096000" y="3418115"/>
            <a:ext cx="1926454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096000" y="971895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3811478" y="950122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69547" y="3418112"/>
            <a:ext cx="1926454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59DEF3-1532-4925-A5A9-68359CA7E023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25624D-214E-4538-8E7B-C9179DCB1865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D30AECF-B42F-4B78-86CD-3A6CE63182B7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99D0EC-598A-4E67-872E-917FCD64A166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FDC590-B375-45B9-8E2B-A2A6A58C2B3E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A3B76C-DFEA-4BF3-AD06-DF17B9C80AC7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5BA7BF9-922B-46FE-89DD-00EB3824F079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DB2FE38-D3BE-4FB3-BFE1-1B4499DA7C01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54BC97D-00CF-43B6-8AD7-D8AC723B06EE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22FC6-7175-466B-90FB-7C8D7C1E1080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C54ABFA-6BB2-4F7F-B882-1386C99C0614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0EF9DA5-93FC-47AD-99A0-2F878153347F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C6E8455-7910-4AA8-A5A5-F8E84AECD40F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E8E3B66-F5F3-45D6-8A78-9857C1580187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01879EF-9F03-46C8-8E11-FEFC902D2334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5E0F4E3-02C7-4947-91EC-2F077F5F26D8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B556D4E-EBAC-43FC-9805-A2B67C11B663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E5D70DF-0C20-4644-9167-5B07973E4B9E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D8594B8-AB7B-4C0F-A29A-D7ACCB16ECB7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F9AB739-059A-41F5-B5E4-3F2A3736E9C3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AEE0D24-CCB5-4F5F-A1E7-70E4A41F9393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38AD54-93F0-4080-A5E8-E63A19084CB3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6FED994-C0B9-4BAD-B5D5-735BBBB82EDF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4B731C7-F082-4EFF-BCF5-72645BD86226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82FB0F0-BC65-4738-B717-E2EDC5C6525C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7387CCF-6F5A-418F-88F5-E42087FFD660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349417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xmlns="" r:id="rId2"/>
    </p:ext>
  </p:extLs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P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5833107" y="1255975"/>
            <a:ext cx="225884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5833107" y="3723967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3548585" y="3723967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00052" y="1255975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8B50C8-9B3D-43C6-85D7-5C99B6605445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21246F-EA2D-449C-90DF-CC000558F480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71F2489-1655-4705-8763-F7F78709DCD1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99D468B-41E7-427C-9AFE-F059F27B2841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92B391-FE23-4DC1-9A04-9B81F83D8670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B43D698-E2AA-430E-8DD9-E74CC6BB1042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B5CE8F-1D01-4825-8C0B-D824D413DC7C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9BE42E-C94B-486B-B438-664CB0D989EC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88C4F63-7EA9-469F-9553-79A7123C5B9B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A4D8C73-4030-42C8-A1C0-5A3FC7D578B0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68727F2-15A7-491F-B35C-751D2F2F161E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6A7FC33-A5D5-49DA-9A0A-E05869D39DF6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E7686A5-FC76-4539-978B-2C8C22D7A95B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270E13A-41C0-4EE7-B8E7-5A7DC30A78C5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D355B77-728A-4ED5-A1B9-C05B37A1C66F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FD48510-9177-4C44-A84D-53555F972933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55B708E-886F-4B3D-BF03-5ED84F7589EA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0A3AAE1-7AA8-4946-B588-92EBD51117F3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A18DF0F-4398-4447-A15F-7EFDCB5967A2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43C9C68-9108-47F0-9E9D-1FE3910EA08F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3564469-7E04-42D1-9BDB-A4B8D2B43DC3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08636D4-5E7B-4718-B537-2EB86900181F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6E26DC9-38BA-4055-913C-BCE021087262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7C720AB-EACE-49D8-8EB6-1B0108E69CB2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94FF7BD-EC01-4635-8183-43950EA658CD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C14B820-84DF-4DEC-948D-681F3D461DDF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176987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xmlns="" r:id="rId2"/>
    </p:ext>
  </p:extLs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R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3912459" y="3428999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5776770" y="3428999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5776770" y="961007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3912459" y="961007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54719E-3C8B-42F1-84F1-613E31517AC8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8AFC667-A61C-4C46-B4C6-2389F47FC510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2AEBDF-232B-4BBA-9A90-2508518A2FEC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CB6EFF-392C-48A9-B6F3-3E255734037B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A1EAB74-25C4-4746-B563-F7108E1CB73F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29933B-243D-4137-9C5F-28437B604B3F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B040B11-709C-4633-8D0F-F6DA759C86B8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20B8176-E60B-4C3D-B0C5-4C08194432B8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342D13C-352E-4FA3-8968-88EE1986D6B3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70DCA30-7503-450C-943E-8C6CDB0654D3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A8E0675-472B-4719-AE88-620FFEFB60CF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5763552-5FC8-43C4-A3BF-4F39DCB570E0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9FECD24-CB6B-4361-8DDA-B4D17A5E0B66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C57FE7D-A325-4E2B-BD82-D3F8171E7BC4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E51E20F-BDBB-4A85-9E71-BE644E6C4A16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DE9D51C-954A-4DA1-A012-BD658E503104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1CDC6F8-D789-4146-90B0-45E695466D06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48498BB-839A-4545-98F7-1C96D71D5063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4174570-123E-43BC-9BA6-C786E4A03827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9EAB508-11D3-45F6-B38C-D06CC512808F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20BAB47-206B-463C-A5C9-1148459D059C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B76E54D-281C-4FC8-BAD8-401550B7B147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53D2461-BE06-4C12-A1C4-CA77D951F6DD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9C55124-362A-4A45-B738-9DBBBE523F13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291DCCD-25FC-4F8D-A01B-52BA10AAAA77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8519DC6-2EF5-4BA9-BEC4-56680567D0BF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195641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xmlns="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>
                <a:latin typeface="Book Antiqua" panose="02040602050305030304" pitchFamily="18" charset="0"/>
              </a:rPr>
              <a:t>I</a:t>
            </a:r>
            <a:endParaRPr lang="en-AU" dirty="0">
              <a:latin typeface="Book Antiqua" panose="0204060205030503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041058" y="1341531"/>
            <a:ext cx="2068694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100241" y="3678228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6096000" y="1267013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10394" y="3679922"/>
            <a:ext cx="200242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DCC413-D192-499B-951C-6A50B3ED5401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53E3CDA-D747-4C2D-8545-44D7F160F73A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F607A4D-0FD5-4FBA-A948-879AD937CFB1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81BA3C5-9C92-40CD-A181-9F4D3E72F25D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A876B9D-7C8E-4B10-91FA-DA603D22E5ED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49A4D60-DCBF-4D64-99D1-121D95E01138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E1FDE20-0FA9-49D8-8734-541437F80725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8738DE8-CEC4-4FA4-B373-1BEEA32EE152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61B9B89-9644-44B7-B72A-76DF46A75646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CCD2309-79AB-4FE5-ACE6-570CF7C727D8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E770F87-E259-478E-B006-F4799ADF3C99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690BA56-428F-4982-8C98-06ADD4E0C54F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F31D323-8916-402B-B1B3-66671EF0B5AC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6873F7-1027-4CE1-8B3E-54059750C676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6826C02-0202-4048-8CA7-17AD8A402E73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FB029A7-70C1-40DF-9B3D-17A6820A8D0C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CF49B02-2714-4CFA-B426-0B2BBAA72D33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191B202-FCF7-4374-98C0-D83BCB8D4468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CA68BA7-1ED9-41D2-B23A-9FD2167A606E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1025" name="Rectangle 1024">
            <a:extLst>
              <a:ext uri="{FF2B5EF4-FFF2-40B4-BE49-F238E27FC236}">
                <a16:creationId xmlns:a16="http://schemas.microsoft.com/office/drawing/2014/main" id="{5674AD4C-A658-4A70-B018-EB717231F2C0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1027" name="Rectangle 1026">
            <a:extLst>
              <a:ext uri="{FF2B5EF4-FFF2-40B4-BE49-F238E27FC236}">
                <a16:creationId xmlns:a16="http://schemas.microsoft.com/office/drawing/2014/main" id="{B4C6CFE4-EFEB-4775-AB0A-11FA58AF373F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028" name="Rectangle 1027">
            <a:extLst>
              <a:ext uri="{FF2B5EF4-FFF2-40B4-BE49-F238E27FC236}">
                <a16:creationId xmlns:a16="http://schemas.microsoft.com/office/drawing/2014/main" id="{7E52A8A9-FB66-433D-BA47-8A005B0FBE5D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1029" name="Rectangle 1028">
            <a:extLst>
              <a:ext uri="{FF2B5EF4-FFF2-40B4-BE49-F238E27FC236}">
                <a16:creationId xmlns:a16="http://schemas.microsoft.com/office/drawing/2014/main" id="{65ECD085-3F34-4B8B-9AE0-BAC1AF816F1A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1030" name="Rectangle 1029">
            <a:extLst>
              <a:ext uri="{FF2B5EF4-FFF2-40B4-BE49-F238E27FC236}">
                <a16:creationId xmlns:a16="http://schemas.microsoft.com/office/drawing/2014/main" id="{608B7643-0A16-4AF3-8A69-4368BF802C2C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1031" name="Rectangle 1030">
            <a:extLst>
              <a:ext uri="{FF2B5EF4-FFF2-40B4-BE49-F238E27FC236}">
                <a16:creationId xmlns:a16="http://schemas.microsoft.com/office/drawing/2014/main" id="{86274587-DC21-4A16-821B-E2F9217B1AA6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032" name="Rectangle 1031">
            <a:extLst>
              <a:ext uri="{FF2B5EF4-FFF2-40B4-BE49-F238E27FC236}">
                <a16:creationId xmlns:a16="http://schemas.microsoft.com/office/drawing/2014/main" id="{9F47D006-4DF6-4BA6-8933-18980EA3A136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119409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xmlns="" r:id="rId2"/>
    </p:ext>
  </p:extLs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H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169546" y="3428999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033857" y="3428999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6033857" y="961007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69546" y="1070337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278ACF-C15D-4B66-9D6B-5E844BD9BC1C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89C25A-8E26-495E-BEFF-315F75665BA1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8278D7-0D04-4AB2-962C-8ABEAC02C2D7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E32338-AB24-4E18-BA93-C0EA784CF146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3D03EBA-47B3-41A4-A900-6AEC7D8161E1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C371D2-98A6-4AB7-A72B-893618F70B7E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E6E5C0A-B892-43D3-A736-E5D87C509EAD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6851E63-8241-469A-B016-4D2FD79E8DD8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5B622E6-817B-4464-9718-CD77DEF3399C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11C6DC4-3347-4F10-BD42-848C80EA60E5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B20A4BE-1726-4301-8AED-9EDE015F2323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EB1C154-02F6-4F32-9D00-9607EED6D2C5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4469A88-9170-4DD9-AC9F-CAB5C60F22D0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2114FEE-032E-434E-896D-FF3E1FBE12F4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C2474FA-02B5-4D88-B841-90A0A1A41E49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15D1123-3FCD-4C56-9671-D26651F987AC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4685BBE-3E18-40CA-BC6D-EB8F5AD9E3DD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649F957-AD16-452B-98CA-80095A9BEF76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D31E9DA-84AF-49E3-B2D4-014423F30A45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9E7AFDD-9ED8-4C1F-9C14-F7D93F62C1B6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657280B-14C1-4006-A26E-F9955CDF9692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AFA0BEA-F319-4340-8D0D-28AC07813EE0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FB52C28-FBF6-492C-9B30-7834F269080C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7627A38-4378-421E-AB48-647D97425047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F72ACB7-2248-4CCF-BABA-58DF93C1EB6F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9A7ED4E-6DF9-44EA-BB89-7024802240C4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12766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xmlns="" r:id="rId2"/>
    </p:ext>
  </p:extLs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D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6203976" y="1169730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3833636" y="982661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3919454" y="3450653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6203976" y="3637722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080CD1-04F4-462D-99CB-DEB9771C5AE4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0D6AA5-50DB-40AD-93FD-848A651C1966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C6F4FF-B79C-4C7E-BDD9-EDFE408CF7E5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A3AF1D-0A83-49A6-B75E-B66EADFD21C8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E447C67-6A19-4D79-8AF6-975887352468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76919EC-AA71-41C4-B9FE-F879054C4A17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045A2F2-1475-4228-8F9E-4D4607E44434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DED2732-A448-417B-A23F-BE8DEAF9276C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BFC3D17-7E35-4162-9AB0-6254DA06C0A5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977E9D8-13A5-400A-85C2-128C15A778D4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B3718C2-0E0D-43AF-AB60-5F899BA49BE5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E2A0BCC-AAF9-43CD-848C-67C31D1DCDA0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820E901-1670-4E2F-B6CA-56DC69F6C4DC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420C762-A00C-4CE2-9961-F5A3CC174CEC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A07F070-26E8-452D-84E7-870D019842C5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EF14FC0-7A50-437F-88FC-279C55C94B60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8085298-5D56-44F3-AC31-76BFD25FC83A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64D5068-3FA1-4BCE-A5A7-86A4CCBE21A8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D301BE9-CD2E-4A79-96DF-C7DC5732E42A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DF37AD9-A1D3-44E7-8927-6D66F6B0C6EF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BC257D8-BB21-46A6-8E29-17CF41FB6A1C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D714997-18F2-4388-A2FF-ADF1E7B0B89D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483D1B8-D87B-4578-B6ED-D41DDDD1EE38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EBD9EBB-3EF2-48F0-AA34-4CBAD4A7E926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88531EA-1100-4891-A24C-94688F3E9FE5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BAD08A4-25F9-498D-9172-11B944F9FFA6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644624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xmlns="" r:id="rId2"/>
    </p:ext>
  </p:extLs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z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169546" y="3534524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033857" y="3534524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6033857" y="1066532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69546" y="1066532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09E4E3-0E3E-47C0-A7AB-2CC1D4EB145C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CB47C90-0B04-4E03-82F0-87AB27CC6CB8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05AA1BA-E01A-4CA0-B523-D32119E75095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E8E64B-6F9C-4629-941C-038A4E195B1A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ECC50EF-26D7-41ED-8B5F-D0839281984A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10262F2-D205-4F19-82CB-4FBD144A2198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6EA3FD0-82EB-4D0A-88BD-8A574BAEDF4D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19B8D13-0001-4818-B4AC-DCADFF1A0A2C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3509097-8CBE-48EE-A136-A1A8C91B3318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BB0595E-0A96-4B65-A275-CBDC89506F27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1185A78-9528-4BA7-91EF-BC3506045AC1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2118C9D-EF05-4D99-9B1C-3EFBAC012E9B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D2F727D-4B62-40EE-844D-8656243A021A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A45FB87-FD12-475F-84AC-C09BE15373D4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C0E9F5A-C9B3-4072-9ED4-DB9D7FC09D37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E0B39E7-88A3-4D53-B639-30955B49563C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1C3BA84-05CE-4C01-B850-1D7638FAA366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8251A5D-7677-4BBE-B74B-CC921C0996EA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73DA748-BF6B-4084-8BA5-A14FB8FC70BC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2B21973-2591-410A-B43E-BE0A94367CD1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AC152B7-7A00-4C3E-A5D5-FEA156E3DF7C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CDACD73-E571-40D8-A89E-8F80010AF745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6C79DBF-3158-4E0E-904A-0E97116AF92D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1AA9825-D7A2-4DFB-BF80-E78749642431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20DA2B3-B3A8-40D1-8467-083E1915E0B5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4C01557-AA2B-4E7D-A7C3-B5F86E2A74F5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10982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xmlns="" r:id="rId2"/>
    </p:ext>
  </p:extLs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X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169547" y="3435232"/>
            <a:ext cx="1926454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097479" y="3416630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6096000" y="954775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01483" y="967240"/>
            <a:ext cx="1994517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5383912-9694-4557-BD95-414EB1DB53C4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BCEF14-5692-4D8D-8BF5-1E0D40CDBB13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F3736E2-8E5E-4D99-B119-84C552F41F06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95211A8-352B-4FD3-96EC-F018A88FBE0E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51BDB1A-5856-4958-B523-B1AE201B4D81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D80A953-F266-4618-A61E-D2E933B93D0F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98A3E01-79CC-488B-B184-44190445CF22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DC933BA-BE67-48C4-BA10-9EA2A3C09FBB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3DB7A5F-228E-4129-914A-C0A8BF0E2096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5EE69D3-9F75-48AD-9BD9-782CBD5E14C9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6F5D300-B5DD-46D8-9B80-B5208EB80065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AC4D80F-942B-4921-8469-80AB3154687E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86C8288-CDD4-464C-81A2-EBB1DD40BB0D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F2F3A54-6944-487B-B38C-35795341059F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DC13DB6-9C01-4B3D-951D-01B8E70C0777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F618D9D-D68E-4673-8310-320783A0CA8A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F56226E-557E-4465-A9A4-A9162E405103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29AC0CF-B764-4166-AFEE-04817BE2EF70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8073F09-651F-4360-8FE1-1BE1B43E4776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01B1774-7EBC-463B-9F38-EEF8C65FD910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647C551-68E3-4E58-BE0C-FDFA42F701E1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E04D9C0-1486-4EC7-B801-6D1479F6B6D4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E117443-264E-40ED-89C3-A77C76385289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16F2AE3-2087-43B2-AD7C-C7F9E84C0B20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5943518-A8CA-47EA-BFD4-091BECC09F8F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4DBA1E5-0E4B-41D2-8258-84A3B53F19B5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390536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xmlns="" r:id="rId2"/>
    </p:ext>
  </p:extLs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T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012707" y="3663834"/>
            <a:ext cx="2083293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095999" y="3731315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6095998" y="1263323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083728" y="1263323"/>
            <a:ext cx="201227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B8EDD6C-E6C0-42BE-BAAD-A67A86DEAB71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FD01175-6543-4B3D-B5EF-04CC6C785C9F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A282FA5-2B5E-4AB7-AF12-CCB0E79527E6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31476E-73CE-4ECC-B1BF-E52D573E7509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47BBE9-988D-4AE6-A6C4-006F75A63DD7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8FE7072-B501-48BB-86D9-95CEE4AAC147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EBFAF7A-9136-4059-ABC4-653F4799D73F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319DC48-FC68-49E9-8E4C-F48065C7F934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B85B9A3-0E68-480C-A212-2CD59500484E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6B89EF8-E2E1-4800-BD6F-823BEBD49C9F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A4DDCBD-F2E5-4261-A809-A08AFDD61A57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471B92F-8888-4D95-8137-E7251BE027CD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0B4ED14-2F15-4426-931A-58708B50043F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DB32176-D5B1-48A6-9D27-4010EFC9207A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F7EFF94-DB93-4B3E-A0B6-5A800FBE5C07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9D73F14-3FB7-4F1A-BC2E-32728506458D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5A6C80E-A2B7-4F75-9D7B-4201DFACA743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CA05D95-02AE-489F-92DE-273BA484C3AD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022FBDA-FBEF-46A1-BDAE-AEE05162C007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1597268-A3E3-4AE5-9298-8E538A159FF7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98136BB-62ED-4B99-89E8-77E7471C905F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C485777-EAAD-4B2E-A0A5-41CAEEF4E391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49F7D5D-C8BE-4625-87CA-B4F2FB0AC40A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BFCE218-5A59-4148-A9DC-52AABD3A93B1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F048A8F-226D-44E1-8269-1475DED39F4A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EDE1F70-C1AB-4DE0-9BE4-70DAFF62ABB8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310341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xmlns="" r:id="rId2"/>
    </p:ext>
  </p:extLs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U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169546" y="3450770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033855" y="3448499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6033856" y="982778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69545" y="982778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A99ECE9-495B-44DE-B830-0091449FBFA4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0CBBA4-E2A2-463F-9941-D563227999DD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86FC3F-B9D3-4CCE-883E-7CF52EBF7F8D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084D53-338B-4FF1-A3B9-7C014D03CBF2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CB4067D-EA80-4E71-A648-BE527DD1BB58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EA664A7-13E1-43E4-85E0-619CBB0CFD95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7C013B4-4F88-40B8-9C2A-376A39E32E90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D1EA49D-E021-43E2-8ED5-5EEC00874D4B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A8B5362-776B-41A5-A938-9FE24A033D0B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B8DB227-9F5D-4281-A945-58BDA92A67A4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8747B4D-9EFB-49F9-83DE-4E4C9E028B37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4F7C050-E0EE-4A6C-87FD-7FC1EE249BA3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78F3726-7705-4A5C-A4F0-3A7A562A4DE5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8A51F55-A45B-4A5C-863C-CBF3D02EFFF3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D7C4A4F-5978-4647-9C49-3E66097896F1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1E0A2F5-3D2B-4BF5-9AF9-8BFAD62A3C5C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18A4899-CF01-44A4-822C-9C3E7663763F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0D141C2-96CA-4E09-8855-D053D7608FAB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B8D308F-EA38-4F0F-BE87-1441CEF0178D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BEC07A0-4FBE-4F79-858B-B54F65BA3D34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BF41929-35AA-473F-B5A5-1F1A3A1F0E3C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1063F06-4662-40EC-9921-79A6C3FD2F09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BDDE360-91CC-4285-8B3F-422C2298FAC9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C42115D-4286-4DAA-9F04-4086736AC17F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9B910E6-1919-4132-90EC-E245C434DC09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A946DA4-B7E5-4116-8BAE-748D446DB57F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186581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xmlns="" r:id="rId2"/>
    </p:ext>
  </p:extLs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W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134775" y="3591043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5999086" y="1190505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5999085" y="3591043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34776" y="1123051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073667A-B5DE-4508-9CC3-E6C3E42410A0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02A431-C3D0-4103-A58F-3652F4055C96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664533A-9676-4BDC-A070-B0A7EA1AFAF0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F8A334D-1A6B-448B-A060-5BA9B1AC80CD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081C06-3DA6-442C-81F5-DC88DB454841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1561664-2A34-4A0B-8A00-1F5592A09412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40F7445-AE2E-4A6A-B1B5-5CA466FE66E2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1870A1E-A5D9-453B-8BCF-082B4A6BA8D8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C34DB2B-7B53-4D6F-BAAD-F17318F99768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3A27B7B-3DAF-4EA5-B2D6-965341A1FBFF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34C3FAF-E416-40B1-94A8-B1FB748C24AC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D52CCE9-41B0-4D55-BF35-EE30D0502F41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D4591B5-FDDB-4E5B-913C-109BD14D2A7A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49C24F6-A6BE-4510-99A9-522795B01C38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F5AE273-28F1-4C19-906C-7F586899B469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3FCA845-08F1-4929-9894-C1081EC4E231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2D04F67-A110-48A0-98A4-9281BFEC86DA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B265717-5F39-4FC3-B0CC-7B0CF14E567E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E703DD7-5DD3-4940-933A-57676D104AFE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64AEA65-FBCA-4174-82B1-2F9B516892DF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A469F7-FB56-43C9-A97B-86C5CDF5C14F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451C709-F4AC-429A-8CAB-73EE00B34132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DCF7A08-1B06-400C-89E9-56401CD55BBF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8227CE4-9F82-435B-8E4B-C424E9B76E5C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97BA981-06F0-491A-A70E-E0734D606338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16BB93C-3B92-438C-A7AA-4EF6FF7382DA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100453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xmlns="" r:id="rId2"/>
    </p:ext>
  </p:extLs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F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108368" y="1225816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5972679" y="1225816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5972679" y="3693808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38957" y="3693808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D51121D-0276-42DA-B7B5-20BECB3F2F7F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BE449-DCB2-4746-8BD9-90A59F8BD467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F2BE948-E08C-4BFD-9233-0585C136E122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EFCBF0-D752-4986-9426-D861D35C6ABA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0810C35-5C1C-4469-9C93-6E958022E60F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54811EB-32C9-4C9D-971C-EAC061D6A26A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C6ECDF3-9A07-468B-BFCB-E4F4BDD250F1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1A0953-B2FB-415F-BF8D-0D01A9CFF253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41F6331-EACC-4DCF-B109-DC3299A5CDA6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8F17DB5-3643-4B9E-8F11-F65A0691CCCE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8461B5F-DFF6-4E16-93C3-8D12D93BB94E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615ED9F-F264-4139-9A4F-3BBA0E851158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34C2DD8-744F-441B-AB21-C1FF8EC3D448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23BC684-BD70-4E3F-9BEB-9E20D81E07E8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B819790-1290-4DD7-ABF7-E83D17ED8D55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AD9DA98-C3AE-4E53-87E2-869F642EE5A2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77229F7-19B2-4AC3-AAC6-60DDD51B3493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C573507-7F1D-4098-8039-E2BCC6FF5C06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25F112-390B-4BCC-AA01-3FDEF2694FDD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9377F7C-F369-45B5-9713-B556EBA229BC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0BA6927-56BF-4C13-8C86-E458B2539DDF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23031ED-FAC1-482B-AB98-0694D7A0BAE7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CC9892F-91C4-4E77-846F-A7966BA2F17C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4DE758B-B896-4E6A-8A87-A1B39B287AEB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8DDCDE9-FFB9-4D71-A55C-FE189DDACD2B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D3A8846-63A2-4EB1-A82B-5955FAE3B3C1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152565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xmlns="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G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169545" y="3243940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031542" y="3428999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6031542" y="1067378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69546" y="775948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0B3C620-EF08-4CE7-AE91-BC6075E73CEB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A423F0-1791-4642-BF4A-D87D1A1E6A44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72EE82-3B07-413F-936D-BFEFAFFB18F4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941F463-CF27-4DFA-8D09-F5CDCF985606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A7BE2F0-9DCC-4414-811C-8D75526E7F7E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ADD0852-1B3C-47A9-B34F-4D358437CCE3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971B61C-2140-40F3-A803-9AD1E463EEA3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98D7DEF-2B9B-4CF7-8C6F-FC873A81364B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F3565C0-A6F0-47BE-A9C6-9F786E53CDE2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354CC3E-476E-4C35-8FE7-BE8EF7D3D039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1D4114C-38D6-402A-8230-23232D3107B3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ED68786-D602-477F-9804-51535E70917F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2A7BB41-8E61-49E7-8BA4-3445A6042792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8DD19E5-4798-4DF4-858B-C60D4449BEF4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C96867F-957D-4E29-B830-AE7BED3224B5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A9E7345-AED1-4FBD-BFF5-04C469E6CBCF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97C383F-FC05-449A-B9F5-14CFBCB06CD0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C3837F5-B2E1-4619-B967-8BAE4F079764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E3B9BA1-E9A7-40CD-AE4F-FEE44E9B755D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22592EC-367D-4B5D-84E7-D868A08D22CC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304084-F0DC-4235-8010-42C846376B41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386217C-FE91-41D7-BB6D-BFF604FA1ECF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F1A5EF0-9B28-494B-8C7F-67B2C1FF7756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5A70D21-FE96-45C8-B4BD-A966711A5C02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503243B-8120-467F-85F9-14EAE16210DF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2E2668F-CB6E-429A-AA61-602CF539F498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165793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xmlns="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A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122399" y="3300703"/>
            <a:ext cx="199445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096000" y="832711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6106682" y="3300703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3975457" y="854806"/>
            <a:ext cx="2153264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C20496-4947-4B7A-AEE4-74D1D5B51BEE}"/>
              </a:ext>
            </a:extLst>
          </p:cNvPr>
          <p:cNvSpPr/>
          <p:nvPr/>
        </p:nvSpPr>
        <p:spPr>
          <a:xfrm rot="845480">
            <a:off x="425576" y="249382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427969-078E-4022-97E0-C9307B6EC50D}"/>
              </a:ext>
            </a:extLst>
          </p:cNvPr>
          <p:cNvSpPr/>
          <p:nvPr/>
        </p:nvSpPr>
        <p:spPr>
          <a:xfrm rot="884777">
            <a:off x="1681167" y="249382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316206B-B2AF-4F62-8833-B5096D70C97E}"/>
              </a:ext>
            </a:extLst>
          </p:cNvPr>
          <p:cNvSpPr/>
          <p:nvPr/>
        </p:nvSpPr>
        <p:spPr>
          <a:xfrm rot="19908030">
            <a:off x="3223067" y="249382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795575-3A2F-4B31-B0D4-82D4DC46CE18}"/>
              </a:ext>
            </a:extLst>
          </p:cNvPr>
          <p:cNvSpPr/>
          <p:nvPr/>
        </p:nvSpPr>
        <p:spPr>
          <a:xfrm rot="843604">
            <a:off x="4713230" y="249382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A8BEF43-020F-4665-BF82-1C9E10672290}"/>
              </a:ext>
            </a:extLst>
          </p:cNvPr>
          <p:cNvSpPr/>
          <p:nvPr/>
        </p:nvSpPr>
        <p:spPr>
          <a:xfrm rot="20613874">
            <a:off x="6010873" y="249382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FC60B7-7255-47A7-BBFB-E178D0CE9BE9}"/>
              </a:ext>
            </a:extLst>
          </p:cNvPr>
          <p:cNvSpPr/>
          <p:nvPr/>
        </p:nvSpPr>
        <p:spPr>
          <a:xfrm rot="1356670">
            <a:off x="7336679" y="249382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544388B-B7F4-412B-BB97-42E3D66A0B70}"/>
              </a:ext>
            </a:extLst>
          </p:cNvPr>
          <p:cNvSpPr/>
          <p:nvPr/>
        </p:nvSpPr>
        <p:spPr>
          <a:xfrm rot="20008607">
            <a:off x="8548739" y="249382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3732765-7F57-4D75-815F-0AF9B899277B}"/>
              </a:ext>
            </a:extLst>
          </p:cNvPr>
          <p:cNvSpPr/>
          <p:nvPr/>
        </p:nvSpPr>
        <p:spPr>
          <a:xfrm rot="20429157">
            <a:off x="11126815" y="249382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5C4D768-B960-45D1-A2B7-B09DA0477295}"/>
              </a:ext>
            </a:extLst>
          </p:cNvPr>
          <p:cNvSpPr/>
          <p:nvPr/>
        </p:nvSpPr>
        <p:spPr>
          <a:xfrm rot="778042">
            <a:off x="9884229" y="249382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C0CA83-2E09-4985-81DD-0749896ABA3E}"/>
              </a:ext>
            </a:extLst>
          </p:cNvPr>
          <p:cNvSpPr/>
          <p:nvPr/>
        </p:nvSpPr>
        <p:spPr>
          <a:xfrm rot="21032306">
            <a:off x="11126815" y="1320986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8E6518E-DFF3-479D-AFEC-2FD6DE2BD67C}"/>
              </a:ext>
            </a:extLst>
          </p:cNvPr>
          <p:cNvSpPr/>
          <p:nvPr/>
        </p:nvSpPr>
        <p:spPr>
          <a:xfrm rot="1289991">
            <a:off x="11046453" y="2694247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BC72BD-107E-4951-B509-FF15ADFED1F1}"/>
              </a:ext>
            </a:extLst>
          </p:cNvPr>
          <p:cNvSpPr/>
          <p:nvPr/>
        </p:nvSpPr>
        <p:spPr>
          <a:xfrm rot="20665567">
            <a:off x="11143394" y="4171063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011D159-DA6F-4AB1-81CF-5035EC2EFE49}"/>
              </a:ext>
            </a:extLst>
          </p:cNvPr>
          <p:cNvSpPr/>
          <p:nvPr/>
        </p:nvSpPr>
        <p:spPr>
          <a:xfrm rot="20834378">
            <a:off x="10861784" y="5503582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2EB150D-E168-4958-8F25-F208C4AB47CB}"/>
              </a:ext>
            </a:extLst>
          </p:cNvPr>
          <p:cNvSpPr/>
          <p:nvPr/>
        </p:nvSpPr>
        <p:spPr>
          <a:xfrm rot="324741">
            <a:off x="9884229" y="5494303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8E682C6-FDC2-4F12-A4E9-9D403AB7007F}"/>
              </a:ext>
            </a:extLst>
          </p:cNvPr>
          <p:cNvSpPr/>
          <p:nvPr/>
        </p:nvSpPr>
        <p:spPr>
          <a:xfrm rot="20719144">
            <a:off x="8718340" y="5494303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00A072B-46A0-4F24-AA92-1D897ACA326E}"/>
              </a:ext>
            </a:extLst>
          </p:cNvPr>
          <p:cNvSpPr/>
          <p:nvPr/>
        </p:nvSpPr>
        <p:spPr>
          <a:xfrm rot="1114525">
            <a:off x="7469097" y="5494303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494B215-B279-41A1-8FC7-74193F756DB3}"/>
              </a:ext>
            </a:extLst>
          </p:cNvPr>
          <p:cNvSpPr/>
          <p:nvPr/>
        </p:nvSpPr>
        <p:spPr>
          <a:xfrm rot="20869990">
            <a:off x="6141701" y="5494303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FCD8B79-5F44-46B3-B25A-D123D9DE4E8B}"/>
              </a:ext>
            </a:extLst>
          </p:cNvPr>
          <p:cNvSpPr/>
          <p:nvPr/>
        </p:nvSpPr>
        <p:spPr>
          <a:xfrm rot="958018">
            <a:off x="4785426" y="5503582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B32FE96-54A7-4737-B216-3C8416FE53A0}"/>
              </a:ext>
            </a:extLst>
          </p:cNvPr>
          <p:cNvSpPr/>
          <p:nvPr/>
        </p:nvSpPr>
        <p:spPr>
          <a:xfrm rot="1195543">
            <a:off x="3559269" y="5503582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8953876-CCD7-4B61-B307-9C603521B4E1}"/>
              </a:ext>
            </a:extLst>
          </p:cNvPr>
          <p:cNvSpPr/>
          <p:nvPr/>
        </p:nvSpPr>
        <p:spPr>
          <a:xfrm rot="20477349">
            <a:off x="2360913" y="5503582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DAFC1BF-132C-417A-867B-C23814D7F91F}"/>
              </a:ext>
            </a:extLst>
          </p:cNvPr>
          <p:cNvSpPr/>
          <p:nvPr/>
        </p:nvSpPr>
        <p:spPr>
          <a:xfrm rot="20785939">
            <a:off x="1321888" y="5503582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0134EA7-08D9-47D6-9A11-5499B49ADBB7}"/>
              </a:ext>
            </a:extLst>
          </p:cNvPr>
          <p:cNvSpPr/>
          <p:nvPr/>
        </p:nvSpPr>
        <p:spPr>
          <a:xfrm>
            <a:off x="380513" y="5503582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F6DF464-3BD9-4202-A712-763633F8151F}"/>
              </a:ext>
            </a:extLst>
          </p:cNvPr>
          <p:cNvSpPr/>
          <p:nvPr/>
        </p:nvSpPr>
        <p:spPr>
          <a:xfrm rot="912917">
            <a:off x="308556" y="4462644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73AEB7A-5295-428E-B9E7-B0FF263250CA}"/>
              </a:ext>
            </a:extLst>
          </p:cNvPr>
          <p:cNvSpPr/>
          <p:nvPr/>
        </p:nvSpPr>
        <p:spPr>
          <a:xfrm rot="20377647">
            <a:off x="384182" y="3421706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4D8A90A-C2E5-4402-8DAD-951C53FEEFF4}"/>
              </a:ext>
            </a:extLst>
          </p:cNvPr>
          <p:cNvSpPr/>
          <p:nvPr/>
        </p:nvSpPr>
        <p:spPr>
          <a:xfrm rot="825195">
            <a:off x="430205" y="2371836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1EFAE98-9A89-43D5-ABD6-01965ECDD1D8}"/>
              </a:ext>
            </a:extLst>
          </p:cNvPr>
          <p:cNvSpPr/>
          <p:nvPr/>
        </p:nvSpPr>
        <p:spPr>
          <a:xfrm rot="20812639">
            <a:off x="469658" y="1216289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147188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xmlns="" r:id="rId2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J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160392" y="1355024"/>
            <a:ext cx="2011017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3805951" y="3823016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6170557" y="3823016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6172966" y="1355024"/>
            <a:ext cx="2011017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2E5B339-F0D6-4275-A446-D24F6DCF7565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AEAC57-F8A4-44CB-9A89-9295F75BB27D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F8717E-8009-49D3-86D1-EDACB7ED5B20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DDCC6A-86A4-4DF8-AB6D-7A977A20AC6B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2F4FA6-23C6-487D-BE7E-9CF7413D26D2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27F6CFA-63E9-479A-942C-992120749FA3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F922AB-9230-4532-B18D-A73B2F5B862C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2B1FF32-C56F-4279-9E7E-2EF8BE814F9D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7BCCF6D-97E3-47B9-961C-B14609118D4A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9D501A1-0FC2-4678-B06C-1786F5D435FD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18C9728-D4A3-4C93-8595-037281F7D1E5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8D40B95-B3B8-486E-A402-5AB46B055EB2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29694C3-38A9-4DA0-BFBB-EC3EEF8E439D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B8CFDA3-09CD-47D9-9945-8173F041E00F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8C85EE3-0D63-41AB-B138-A438C9BC2D2F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D96F78D-6563-438A-B139-0A97224D8380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1D0C272-639F-435C-857F-3EEC5D87F90F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35C98F4-AA8D-4CF8-A456-74578385A74F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1DFF4ED-B22D-41A2-A88D-389BFC90952D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B02C1DB-3C4F-47F8-AF3F-0424C1D94FF4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CFC3FB2-40E9-4131-A41E-81FF5E1162D3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8F48F78-F0E2-4375-8A4A-63F3FBE265AC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5A5B3FD-3280-4E78-93D7-1946594E8CF0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BE448DF-69CD-486D-A015-B5028534BA34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C5F804C-4451-4D9E-BAC1-CEB11D6ACF00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D1DC03B-3D18-4D86-9F01-32791B2C5A75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24233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xmlns="" r:id="rId2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N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133913" y="3554125"/>
            <a:ext cx="1982726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096000" y="3450769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6096000" y="982777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13275" y="1086133"/>
            <a:ext cx="1982726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C2B84E-B876-4298-B50C-7D5F39FF4699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B22CD6-374C-4544-9D2F-3D2F05255B7E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69A15F-425F-4269-AD92-006648B0F5CA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CCBB597-8F8A-44BC-9D4E-BDF85DA6F636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9324B60-DFEE-482E-A5FC-081E03B1195E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E637545-3DEC-4487-BD8C-4D60E4E40041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A39C4BE-2331-4B6C-8AAD-E904C6FC02D5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9BB711B-B1BC-40F4-BA79-48A4060BA03F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0468CFF-8CB5-4BA1-8EC4-4156E6AF8049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53F8CF2-204A-4098-833E-B8DDA1459DBE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6214038-3426-4F75-B4A4-21E966AA5BAC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F05EA-A08A-4CF7-8451-789BE5B21BAE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9F61F42-D807-4C20-B7DC-B121EAFF81EA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9DB128E-F53E-42EB-9580-9855CC97E965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661AC6C-05FA-45D9-813B-19D8CA8BA876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EA09421-B6A8-44BE-8172-FE0844F0AE07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4DDB809-E105-41FD-BEE8-764E2886D248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A4F3DEE-F970-4847-9D55-D2BCC414E32F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621AD24-79F0-40F7-8500-681D3B622DA4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0A1C317-A6C1-4E1B-ABB7-A5C9F37E1658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E332489-C333-4DE7-B765-58201F9917BD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8F910CF-B325-4251-B68B-7C7DCE565A73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67AC9DC-BF95-4139-8195-995135E20D01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09A468A-5092-41AF-8D61-5E7FD4601505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BB8CFB3-FCE9-4CD6-81E9-BF9CFBBC6400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A570273-B391-4007-A4D7-4470B0A2F033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96969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xmlns="" r:id="rId2"/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E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6158143" y="961007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6033858" y="3428999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3811478" y="3428999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69547" y="961007"/>
            <a:ext cx="203110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7D402FD-AFBE-48D7-8EA2-5845AF95F0E9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0E573B3-D5D2-485D-9D1B-C9D878B37E9B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7C56FF9-C3CD-49FF-A453-BA7C6FE0EB6D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54B8D33-3364-4B86-8423-27B0D9253314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7EBBAC-7B45-4316-A44C-7FE7C0E57E68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6CCCAF3-B3CC-486A-9D14-E0D6337760D3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26DE30B-D726-4931-8000-3D89480E0C51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9B11FC-323F-47C5-87A1-7C5B2C925F7C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BE7739D-A293-4117-B45D-CF011C1E12CA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5D49A5-7888-4D23-B1F7-A7A1FEF32AB5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B49C885-B1F1-4BC4-8D6D-BEE61C5D1333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930B25C-1136-44E8-9B10-3FF29A6C415D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39EB7A6-ED27-45BF-A237-213174348D86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D79C38F-8A12-4D85-BC44-3F05FDDDCF29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50E2C65-A4FF-4B53-9B8F-DA9D72507FC6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05226D7-65B2-44DE-A52A-37A7FBDB784B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D8D1EDE-9A5B-4139-8EAC-A9193785AC79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E4B9C9-E126-4CE8-914D-2446503B4594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54A5D89-64CE-4D53-BDE2-47A291CA42A1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5C5A5C4-7368-4268-B69F-5E0568656B72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DEAFD22-CF4A-4B26-8242-08E93C58D943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B3330FB-A0DB-4769-9714-DED6C3A48431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51E5BBD-9FC7-4ACB-BF03-625C2C76702B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13C8BB1-E048-44DA-8256-AAA869DCD3D5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8424504-663F-45B2-834B-A637FDF3A88B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EB37633-5E2F-416C-B009-CAB30BB4D8CB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409229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xmlns="" r:id="rId2"/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S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101477" y="3428999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5965788" y="3428999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5965787" y="961007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101478" y="961007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6495D6-5278-4684-ABE1-B2E95F4424DC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CF4DD1-9A15-44EB-B2BD-CC78B4B03521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1169EB0-9F86-4345-AD54-2911FD9F144C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82E1016-1949-47D4-95A2-730F204BAA73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3B672E5-BFDC-43E0-978D-01418EDDE184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4026267-CF49-42FE-BCCF-33AF1174DA4E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1974435-D6F3-455F-BCF2-212459F23208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2ED56CB-EFEF-4D30-8E0C-BA08C8E155ED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A8E9D3F-6228-403F-AEA6-81B1554D8A50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4EAC250-D116-486E-BE61-4B4C6B2D08C5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771F0CE-7F19-4F9E-8EC1-82EC595B1689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61F9163-4B42-49AF-9F6D-F4B5D7F381DE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D466118-A9EA-4CF3-BA07-3FDA2FB5304F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7CFE31-A6CD-40BC-8DE2-4A97F1CDC64E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847EBAF-9F8B-49C2-A80E-32E1269D15B8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600DAA2-D2D4-4C17-943E-B0E18FD71BF8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0F59D7A-6A7B-41E6-BBC7-1988134B9439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91E309-7EBF-4C11-A03B-20FA6978DB97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D56F97A-8E53-48A5-8F60-AFF292AB54E8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F491AEC-8402-49D8-9237-F3258D8B7E3D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45358F6-266D-4049-83D7-6F5AD803438F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DC442BC-15CF-49D6-9B51-E03DFC7523C8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27BCBD7-D9FB-419D-8127-2193445B9113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B0113FC-075E-4998-9D9A-C16D4B727FE0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D9B5650-5AB2-47F2-94C4-90E860877E1E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C20430D-F3F2-4A54-9479-E9961B7A8181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312635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xmlns="" r:id="rId2"/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97C309-5149-4638-99DC-ECEAEF1425E8}"/>
              </a:ext>
            </a:extLst>
          </p:cNvPr>
          <p:cNvSpPr txBox="1"/>
          <p:nvPr/>
        </p:nvSpPr>
        <p:spPr>
          <a:xfrm>
            <a:off x="4169546" y="1543868"/>
            <a:ext cx="3852908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3900" dirty="0"/>
              <a:t>L</a:t>
            </a:r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891A11-F673-447E-9FF1-A793EF1622DF}"/>
              </a:ext>
            </a:extLst>
          </p:cNvPr>
          <p:cNvSpPr/>
          <p:nvPr/>
        </p:nvSpPr>
        <p:spPr>
          <a:xfrm>
            <a:off x="4021583" y="1128515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0E48BF-106C-49D7-BB92-65E115DDA42A}"/>
              </a:ext>
            </a:extLst>
          </p:cNvPr>
          <p:cNvSpPr/>
          <p:nvPr/>
        </p:nvSpPr>
        <p:spPr>
          <a:xfrm>
            <a:off x="5858305" y="3596507"/>
            <a:ext cx="2370340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D3262-58F3-49E1-8778-1BE94B927658}"/>
              </a:ext>
            </a:extLst>
          </p:cNvPr>
          <p:cNvSpPr/>
          <p:nvPr/>
        </p:nvSpPr>
        <p:spPr>
          <a:xfrm>
            <a:off x="5858305" y="1128515"/>
            <a:ext cx="2284522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E9748C-2C99-4201-BCF6-657B0B5D5F37}"/>
              </a:ext>
            </a:extLst>
          </p:cNvPr>
          <p:cNvSpPr/>
          <p:nvPr/>
        </p:nvSpPr>
        <p:spPr>
          <a:xfrm>
            <a:off x="4007789" y="3596507"/>
            <a:ext cx="1864311" cy="2467992"/>
          </a:xfrm>
          <a:prstGeom prst="rect">
            <a:avLst/>
          </a:prstGeom>
          <a:solidFill>
            <a:srgbClr val="E7E0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04A503B-2704-4CE8-BBC3-CF9CF883D34C}"/>
              </a:ext>
            </a:extLst>
          </p:cNvPr>
          <p:cNvSpPr/>
          <p:nvPr/>
        </p:nvSpPr>
        <p:spPr>
          <a:xfrm rot="845480">
            <a:off x="425576" y="238991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09202D-27F2-450A-9ACA-1D1351870B03}"/>
              </a:ext>
            </a:extLst>
          </p:cNvPr>
          <p:cNvSpPr/>
          <p:nvPr/>
        </p:nvSpPr>
        <p:spPr>
          <a:xfrm rot="884777">
            <a:off x="1681167" y="238991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EAD9D0-8D6B-43CE-A96E-026F4B085A64}"/>
              </a:ext>
            </a:extLst>
          </p:cNvPr>
          <p:cNvSpPr/>
          <p:nvPr/>
        </p:nvSpPr>
        <p:spPr>
          <a:xfrm rot="19908030">
            <a:off x="3223067" y="238991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0BFF682-C268-420F-8DD4-85E968FCA9D0}"/>
              </a:ext>
            </a:extLst>
          </p:cNvPr>
          <p:cNvSpPr/>
          <p:nvPr/>
        </p:nvSpPr>
        <p:spPr>
          <a:xfrm rot="843604">
            <a:off x="4713230" y="238991"/>
            <a:ext cx="620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E1A06D5-AFFF-41F3-9E54-C87008688E40}"/>
              </a:ext>
            </a:extLst>
          </p:cNvPr>
          <p:cNvSpPr/>
          <p:nvPr/>
        </p:nvSpPr>
        <p:spPr>
          <a:xfrm rot="20613874">
            <a:off x="6010873" y="238991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DA99C0C-A4A2-4E70-8FE2-222208CCE830}"/>
              </a:ext>
            </a:extLst>
          </p:cNvPr>
          <p:cNvSpPr/>
          <p:nvPr/>
        </p:nvSpPr>
        <p:spPr>
          <a:xfrm rot="1356670">
            <a:off x="7336679" y="238991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B52EA28-B449-4ADD-B408-D7A1C86E27C8}"/>
              </a:ext>
            </a:extLst>
          </p:cNvPr>
          <p:cNvSpPr/>
          <p:nvPr/>
        </p:nvSpPr>
        <p:spPr>
          <a:xfrm rot="20008607">
            <a:off x="8548739" y="238991"/>
            <a:ext cx="625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4B73558-77BE-42DC-9123-780ABFA67F6D}"/>
              </a:ext>
            </a:extLst>
          </p:cNvPr>
          <p:cNvSpPr/>
          <p:nvPr/>
        </p:nvSpPr>
        <p:spPr>
          <a:xfrm rot="20429157">
            <a:off x="11126815" y="238991"/>
            <a:ext cx="453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ook Antiqua" panose="02040602050305030304" pitchFamily="18" charset="0"/>
              </a:rPr>
              <a:t>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E0DC560-3755-42F1-8C6F-3BCA8712437F}"/>
              </a:ext>
            </a:extLst>
          </p:cNvPr>
          <p:cNvSpPr/>
          <p:nvPr/>
        </p:nvSpPr>
        <p:spPr>
          <a:xfrm rot="778042">
            <a:off x="9884229" y="238991"/>
            <a:ext cx="622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EB0483D-1409-47B3-9606-5EA4BD069979}"/>
              </a:ext>
            </a:extLst>
          </p:cNvPr>
          <p:cNvSpPr/>
          <p:nvPr/>
        </p:nvSpPr>
        <p:spPr>
          <a:xfrm rot="21032306">
            <a:off x="11126815" y="131059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2FEC61A-4F8B-4751-94E4-098586DABFBA}"/>
              </a:ext>
            </a:extLst>
          </p:cNvPr>
          <p:cNvSpPr/>
          <p:nvPr/>
        </p:nvSpPr>
        <p:spPr>
          <a:xfrm rot="1289991">
            <a:off x="11046453" y="268385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ECA6851-A11A-494E-8EBF-EC116124E215}"/>
              </a:ext>
            </a:extLst>
          </p:cNvPr>
          <p:cNvSpPr/>
          <p:nvPr/>
        </p:nvSpPr>
        <p:spPr>
          <a:xfrm rot="20665567">
            <a:off x="11143394" y="4160672"/>
            <a:ext cx="3690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1E3222-1D14-47F5-98C2-4622ECB43BEA}"/>
              </a:ext>
            </a:extLst>
          </p:cNvPr>
          <p:cNvSpPr/>
          <p:nvPr/>
        </p:nvSpPr>
        <p:spPr>
          <a:xfrm rot="20834378">
            <a:off x="10861784" y="5493191"/>
            <a:ext cx="7906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A1930B5-03E5-4B1D-828B-52A08EDC267A}"/>
              </a:ext>
            </a:extLst>
          </p:cNvPr>
          <p:cNvSpPr/>
          <p:nvPr/>
        </p:nvSpPr>
        <p:spPr>
          <a:xfrm rot="324741">
            <a:off x="9884229" y="5483912"/>
            <a:ext cx="64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1439295-AD1E-49A8-991A-9FB1B52A1081}"/>
              </a:ext>
            </a:extLst>
          </p:cNvPr>
          <p:cNvSpPr/>
          <p:nvPr/>
        </p:nvSpPr>
        <p:spPr>
          <a:xfrm rot="20719144">
            <a:off x="8718340" y="5483912"/>
            <a:ext cx="652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>
                <a:ln/>
                <a:solidFill>
                  <a:schemeClr val="accent4"/>
                </a:solidFill>
              </a:rPr>
              <a:t>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10119D6-0261-4D0C-8C8A-A7FF38F501CB}"/>
              </a:ext>
            </a:extLst>
          </p:cNvPr>
          <p:cNvSpPr/>
          <p:nvPr/>
        </p:nvSpPr>
        <p:spPr>
          <a:xfrm rot="1114525">
            <a:off x="7469097" y="5483912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4603220-870C-4EDF-9CFC-0F8A1EDCDFC6}"/>
              </a:ext>
            </a:extLst>
          </p:cNvPr>
          <p:cNvSpPr/>
          <p:nvPr/>
        </p:nvSpPr>
        <p:spPr>
          <a:xfrm rot="20869990">
            <a:off x="6141701" y="548391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Q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436C5AB-9151-4859-8329-31BA7DBB2247}"/>
              </a:ext>
            </a:extLst>
          </p:cNvPr>
          <p:cNvSpPr/>
          <p:nvPr/>
        </p:nvSpPr>
        <p:spPr>
          <a:xfrm rot="958018">
            <a:off x="4785426" y="5493191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258D972-4B35-4AA2-8F46-EA255618001B}"/>
              </a:ext>
            </a:extLst>
          </p:cNvPr>
          <p:cNvSpPr/>
          <p:nvPr/>
        </p:nvSpPr>
        <p:spPr>
          <a:xfrm rot="1195543">
            <a:off x="3559269" y="5493191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50AA472-E354-4695-9C04-87D922E1ACA5}"/>
              </a:ext>
            </a:extLst>
          </p:cNvPr>
          <p:cNvSpPr/>
          <p:nvPr/>
        </p:nvSpPr>
        <p:spPr>
          <a:xfrm rot="20477349">
            <a:off x="2360913" y="5493191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6D4BC17-B1A8-4E88-A072-6CD423A6A2EA}"/>
              </a:ext>
            </a:extLst>
          </p:cNvPr>
          <p:cNvSpPr/>
          <p:nvPr/>
        </p:nvSpPr>
        <p:spPr>
          <a:xfrm rot="20785939">
            <a:off x="1321888" y="5493191"/>
            <a:ext cx="6367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E9A5333-2C83-4937-864B-89B6A7B2380E}"/>
              </a:ext>
            </a:extLst>
          </p:cNvPr>
          <p:cNvSpPr/>
          <p:nvPr/>
        </p:nvSpPr>
        <p:spPr>
          <a:xfrm>
            <a:off x="380513" y="5493191"/>
            <a:ext cx="59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E858418-44C0-46C8-B958-EFF41ED49C2B}"/>
              </a:ext>
            </a:extLst>
          </p:cNvPr>
          <p:cNvSpPr/>
          <p:nvPr/>
        </p:nvSpPr>
        <p:spPr>
          <a:xfrm rot="912917">
            <a:off x="308556" y="4452253"/>
            <a:ext cx="800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1E0428E-CAA4-4CE1-9415-6C14C242943C}"/>
              </a:ext>
            </a:extLst>
          </p:cNvPr>
          <p:cNvSpPr/>
          <p:nvPr/>
        </p:nvSpPr>
        <p:spPr>
          <a:xfrm rot="20377647">
            <a:off x="384182" y="3411315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27BF684-B81E-4E33-AE3D-50ED02BBF068}"/>
              </a:ext>
            </a:extLst>
          </p:cNvPr>
          <p:cNvSpPr/>
          <p:nvPr/>
        </p:nvSpPr>
        <p:spPr>
          <a:xfrm rot="825195">
            <a:off x="430205" y="2361445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C577791-4403-4D33-8DC3-510928EE4F0A}"/>
              </a:ext>
            </a:extLst>
          </p:cNvPr>
          <p:cNvSpPr/>
          <p:nvPr/>
        </p:nvSpPr>
        <p:spPr>
          <a:xfrm rot="20812639">
            <a:off x="469658" y="120589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50890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  <p:extLst>
    <p:ext uri="{6950BFC3-D8DA-4A85-94F7-54DA5524770B}">
      <p188:commentRel xmlns:p188="http://schemas.microsoft.com/office/powerpoint/2018/8/main" xmlns="" r:id="rId2"/>
    </p:ext>
  </p:extLs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349</TotalTime>
  <Words>704</Words>
  <Application>Microsoft Office PowerPoint</Application>
  <PresentationFormat>ワイド画面</PresentationFormat>
  <Paragraphs>703</Paragraphs>
  <Slides>27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2" baseType="lpstr">
      <vt:lpstr>Arial Nova Cond</vt:lpstr>
      <vt:lpstr>Book Antiqua</vt:lpstr>
      <vt:lpstr>Calibri</vt:lpstr>
      <vt:lpstr>Garamond</vt:lpstr>
      <vt:lpstr>Savon</vt:lpstr>
      <vt:lpstr>Alphabet Game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Alphabet Game</dc:title>
  <dc:creator>Sune Janse van Rensburg</dc:creator>
  <cp:lastModifiedBy>Windows ユーザー</cp:lastModifiedBy>
  <cp:revision>3</cp:revision>
  <dcterms:created xsi:type="dcterms:W3CDTF">2021-11-25T23:36:52Z</dcterms:created>
  <dcterms:modified xsi:type="dcterms:W3CDTF">2023-10-02T03:39:06Z</dcterms:modified>
</cp:coreProperties>
</file>