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51" d="100"/>
          <a:sy n="51" d="100"/>
        </p:scale>
        <p:origin x="1341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2017/7/6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79712" y="4038600"/>
            <a:ext cx="6859488" cy="1828800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99592" y="2492896"/>
            <a:ext cx="74888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面白そうですね。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202" y="4221088"/>
            <a:ext cx="90880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Sounds interesting.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496" y="2204864"/>
            <a:ext cx="90923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私の姉は英語の勉強をするためにカナダに行きました。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437112"/>
            <a:ext cx="90719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 sister went to Canada</a:t>
            </a:r>
          </a:p>
          <a:p>
            <a:pPr algn="ctr"/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study English.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8730" y="2492896"/>
            <a:ext cx="9477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私はこれを食べたくありません。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679" y="4221088"/>
            <a:ext cx="90250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don’t want to eat it.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4540" y="3772783"/>
            <a:ext cx="503375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wash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k - r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42498" y="4005064"/>
            <a:ext cx="518699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break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f - g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7704" y="3630508"/>
            <a:ext cx="554461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forget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-m-n-o-p-r-t-t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9402" y="3656302"/>
            <a:ext cx="881709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important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539855"/>
            <a:ext cx="9144000" cy="26571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-p-x-r-n-</a:t>
            </a:r>
          </a:p>
          <a:p>
            <a:pPr algn="ctr">
              <a:lnSpc>
                <a:spcPts val="10000"/>
              </a:lnSpc>
            </a:pP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e-e-e-e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560" y="4437112"/>
            <a:ext cx="808888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experience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49197" y="4028871"/>
            <a:ext cx="49231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es, I 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do.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60219" y="5325015"/>
            <a:ext cx="58753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don’t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-117045" y="1268760"/>
            <a:ext cx="94265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read newspaper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every day?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59632" y="4293096"/>
            <a:ext cx="68820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es, </a:t>
            </a:r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 does.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105" y="1268760"/>
            <a:ext cx="914224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Does 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Deepa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want to be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 chef in the future?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          -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Unit3-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1270951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18348" y="1700808"/>
            <a:ext cx="94354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want to be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in the future?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496" y="4365104"/>
            <a:ext cx="93474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want to be a ~~~.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80528" y="1924090"/>
            <a:ext cx="948349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you want to do</a:t>
            </a:r>
          </a:p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on summer vacation?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1629" y="4697849"/>
            <a:ext cx="77267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want to ~~~.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118" y="1700808"/>
            <a:ext cx="911243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 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want to go</a:t>
            </a:r>
          </a:p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your career day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6258" y="4365104"/>
            <a:ext cx="88713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want to go to ~~~.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33466" y="1700808"/>
            <a:ext cx="733175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 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did </a:t>
            </a:r>
            <a:r>
              <a:rPr lang="en-US" altLang="ja-JP" sz="6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Deepa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go</a:t>
            </a:r>
          </a:p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on Career Day?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365104"/>
            <a:ext cx="918051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 went to</a:t>
            </a:r>
          </a:p>
          <a:p>
            <a:pPr algn="r"/>
            <a:r>
              <a:rPr lang="en-US" altLang="ja-JP" sz="6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 an Italian restaurant.</a:t>
            </a:r>
            <a:endParaRPr lang="ja-JP" altLang="en-US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693" y="1431647"/>
            <a:ext cx="93618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does Alex want</a:t>
            </a:r>
          </a:p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be in the future?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4077072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He wants to be</a:t>
            </a:r>
          </a:p>
          <a:p>
            <a:pPr algn="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 a journalist.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71998" y="1431647"/>
            <a:ext cx="933646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does Kota want</a:t>
            </a:r>
          </a:p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do in the future?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008" y="4077072"/>
            <a:ext cx="907199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He wants to play</a:t>
            </a:r>
          </a:p>
          <a:p>
            <a:pPr algn="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 soccer abroad.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2204" y="1700808"/>
            <a:ext cx="88742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Who did Kota interview?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007" y="3573016"/>
            <a:ext cx="896448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He interviewed</a:t>
            </a:r>
          </a:p>
          <a:p>
            <a:pPr algn="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 Miyama </a:t>
            </a:r>
            <a:r>
              <a:rPr lang="en-US" altLang="ja-JP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Aya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7188" y="1700808"/>
            <a:ext cx="893821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 journalists need</a:t>
            </a:r>
          </a:p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do every day?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365104"/>
            <a:ext cx="91389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They need to report</a:t>
            </a:r>
          </a:p>
          <a:p>
            <a:pPr algn="r"/>
            <a:r>
              <a:rPr lang="en-US" altLang="ja-JP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 the news every day.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09630" y="1556792"/>
            <a:ext cx="490551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smile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1310" y="4409817"/>
            <a:ext cx="26564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笑顔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484784"/>
            <a:ext cx="814517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hear about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48408" y="4409817"/>
            <a:ext cx="49023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くわしく聞く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5902" y="2420888"/>
            <a:ext cx="91712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have many things to do.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34796" y="4409817"/>
            <a:ext cx="9365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私はすべきことがたくさんあります。</a:t>
            </a:r>
            <a:endParaRPr lang="ja-JP" alt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4360" y="1556792"/>
            <a:ext cx="864871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come to school</a:t>
            </a:r>
          </a:p>
          <a:p>
            <a:pPr algn="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to meet my friends.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4360" y="4941168"/>
            <a:ext cx="88008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私は友だちに会うために学校に来ています。</a:t>
            </a:r>
            <a:endParaRPr lang="ja-JP" alt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700808"/>
            <a:ext cx="896448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showed him</a:t>
            </a:r>
          </a:p>
          <a:p>
            <a:pPr algn="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around the schoo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l.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02" y="4797152"/>
            <a:ext cx="90733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私は学校のあちこちに彼を案内しました。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2260" y="1556792"/>
            <a:ext cx="46999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知らせ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07225" y="3630508"/>
            <a:ext cx="409259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news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4657" y="2204864"/>
            <a:ext cx="65886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～と仲良くする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35240" y="3789040"/>
            <a:ext cx="9531776" cy="17081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 along with ~</a:t>
            </a:r>
            <a:endParaRPr lang="ja-JP" altLang="en-US" sz="10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796</TotalTime>
  <Words>420</Words>
  <Application>Microsoft Office PowerPoint</Application>
  <PresentationFormat>画面に合わせる 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HGPｺﾞｼｯｸE</vt:lpstr>
      <vt:lpstr>Comic Sans MS</vt:lpstr>
      <vt:lpstr>Tw Cen MT</vt:lpstr>
      <vt:lpstr>Wingdings</vt:lpstr>
      <vt:lpstr>Wingdings 2</vt:lpstr>
      <vt:lpstr>デザート</vt:lpstr>
      <vt:lpstr>Jeopardy</vt:lpstr>
      <vt:lpstr>Jeopardy                       -Unit3-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Contents100</vt:lpstr>
      <vt:lpstr>Jeopardy Contents200</vt:lpstr>
      <vt:lpstr>Jeopardy Contents300</vt:lpstr>
      <vt:lpstr>Jeopardy Contents400</vt:lpstr>
      <vt:lpstr>Jeopardy Contents500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新垣　尚希</cp:lastModifiedBy>
  <cp:revision>47</cp:revision>
  <dcterms:created xsi:type="dcterms:W3CDTF">2016-07-15T02:47:25Z</dcterms:created>
  <dcterms:modified xsi:type="dcterms:W3CDTF">2017-07-05T23:46:33Z</dcterms:modified>
</cp:coreProperties>
</file>