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00850" cy="99329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53" d="100"/>
          <a:sy n="53" d="100"/>
        </p:scale>
        <p:origin x="20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6390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66314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4620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009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7811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9716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808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3010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2260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0163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4160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7DF60-8128-4E2B-B3EE-C03E4F235FC6}" type="datetimeFigureOut">
              <a:rPr kumimoji="1" lang="ja-JP" altLang="en-US" smtClean="0"/>
              <a:t>2022/7/20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12990C-F44B-46DE-BA82-AA07A5A987A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4433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表 5">
            <a:extLst>
              <a:ext uri="{FF2B5EF4-FFF2-40B4-BE49-F238E27FC236}">
                <a16:creationId xmlns:a16="http://schemas.microsoft.com/office/drawing/2014/main" id="{1EC54EB8-1690-4B41-9C68-66EBB679C0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34878424"/>
              </p:ext>
            </p:extLst>
          </p:nvPr>
        </p:nvGraphicFramePr>
        <p:xfrm>
          <a:off x="324612" y="155448"/>
          <a:ext cx="6222491" cy="3044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6841">
                  <a:extLst>
                    <a:ext uri="{9D8B030D-6E8A-4147-A177-3AD203B41FA5}">
                      <a16:colId xmlns:a16="http://schemas.microsoft.com/office/drawing/2014/main" val="2079776937"/>
                    </a:ext>
                  </a:extLst>
                </a:gridCol>
                <a:gridCol w="1374630">
                  <a:extLst>
                    <a:ext uri="{9D8B030D-6E8A-4147-A177-3AD203B41FA5}">
                      <a16:colId xmlns:a16="http://schemas.microsoft.com/office/drawing/2014/main" val="1484450932"/>
                    </a:ext>
                  </a:extLst>
                </a:gridCol>
                <a:gridCol w="2401020">
                  <a:extLst>
                    <a:ext uri="{9D8B030D-6E8A-4147-A177-3AD203B41FA5}">
                      <a16:colId xmlns:a16="http://schemas.microsoft.com/office/drawing/2014/main" val="3301345791"/>
                    </a:ext>
                  </a:extLst>
                </a:gridCol>
              </a:tblGrid>
              <a:tr h="54619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Name _______________</a:t>
                      </a:r>
                      <a:endParaRPr kumimoji="1" lang="ja-JP" alt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Class _______</a:t>
                      </a:r>
                      <a:endParaRPr kumimoji="1" lang="ja-JP" altLang="en-US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Date ____________________</a:t>
                      </a:r>
                      <a:endParaRPr kumimoji="1" lang="ja-JP" altLang="en-US" dirty="0"/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4524601"/>
                  </a:ext>
                </a:extLst>
              </a:tr>
              <a:tr h="2498762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3600" u="sng" dirty="0"/>
                        <a:t>Guess what! </a:t>
                      </a:r>
                      <a:r>
                        <a:rPr kumimoji="1" lang="en-US" altLang="ja-JP" sz="3600" dirty="0"/>
                        <a:t>______________________________________________________________________________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514945"/>
                  </a:ext>
                </a:extLst>
              </a:tr>
            </a:tbl>
          </a:graphicData>
        </a:graphic>
      </p:graphicFrame>
      <p:graphicFrame>
        <p:nvGraphicFramePr>
          <p:cNvPr id="8" name="表 5">
            <a:extLst>
              <a:ext uri="{FF2B5EF4-FFF2-40B4-BE49-F238E27FC236}">
                <a16:creationId xmlns:a16="http://schemas.microsoft.com/office/drawing/2014/main" id="{4B03B33F-0CBC-4C05-AAF6-2054784AFB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725829"/>
              </p:ext>
            </p:extLst>
          </p:nvPr>
        </p:nvGraphicFramePr>
        <p:xfrm>
          <a:off x="317754" y="3430524"/>
          <a:ext cx="6222491" cy="3044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6841">
                  <a:extLst>
                    <a:ext uri="{9D8B030D-6E8A-4147-A177-3AD203B41FA5}">
                      <a16:colId xmlns:a16="http://schemas.microsoft.com/office/drawing/2014/main" val="2079776937"/>
                    </a:ext>
                  </a:extLst>
                </a:gridCol>
                <a:gridCol w="1374630">
                  <a:extLst>
                    <a:ext uri="{9D8B030D-6E8A-4147-A177-3AD203B41FA5}">
                      <a16:colId xmlns:a16="http://schemas.microsoft.com/office/drawing/2014/main" val="1484450932"/>
                    </a:ext>
                  </a:extLst>
                </a:gridCol>
                <a:gridCol w="2401020">
                  <a:extLst>
                    <a:ext uri="{9D8B030D-6E8A-4147-A177-3AD203B41FA5}">
                      <a16:colId xmlns:a16="http://schemas.microsoft.com/office/drawing/2014/main" val="3301345791"/>
                    </a:ext>
                  </a:extLst>
                </a:gridCol>
              </a:tblGrid>
              <a:tr h="54619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Name _______________</a:t>
                      </a:r>
                      <a:endParaRPr kumimoji="1" lang="ja-JP" alt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Class _______</a:t>
                      </a:r>
                      <a:endParaRPr kumimoji="1" lang="ja-JP" altLang="en-US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Date ____________________</a:t>
                      </a:r>
                      <a:endParaRPr kumimoji="1" lang="ja-JP" altLang="en-US" dirty="0"/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4524601"/>
                  </a:ext>
                </a:extLst>
              </a:tr>
              <a:tr h="2498762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3600" u="sng" dirty="0"/>
                        <a:t>Guess what! </a:t>
                      </a:r>
                      <a:r>
                        <a:rPr kumimoji="1" lang="en-US" altLang="ja-JP" sz="3600" dirty="0"/>
                        <a:t>______________________________________________________________________________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514945"/>
                  </a:ext>
                </a:extLst>
              </a:tr>
            </a:tbl>
          </a:graphicData>
        </a:graphic>
      </p:graphicFrame>
      <p:graphicFrame>
        <p:nvGraphicFramePr>
          <p:cNvPr id="10" name="表 5">
            <a:extLst>
              <a:ext uri="{FF2B5EF4-FFF2-40B4-BE49-F238E27FC236}">
                <a16:creationId xmlns:a16="http://schemas.microsoft.com/office/drawing/2014/main" id="{D9FB48E3-D672-43D1-AAE9-D637DC7FA3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387082"/>
              </p:ext>
            </p:extLst>
          </p:nvPr>
        </p:nvGraphicFramePr>
        <p:xfrm>
          <a:off x="324612" y="6705600"/>
          <a:ext cx="6222491" cy="30449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6841">
                  <a:extLst>
                    <a:ext uri="{9D8B030D-6E8A-4147-A177-3AD203B41FA5}">
                      <a16:colId xmlns:a16="http://schemas.microsoft.com/office/drawing/2014/main" val="2079776937"/>
                    </a:ext>
                  </a:extLst>
                </a:gridCol>
                <a:gridCol w="1374630">
                  <a:extLst>
                    <a:ext uri="{9D8B030D-6E8A-4147-A177-3AD203B41FA5}">
                      <a16:colId xmlns:a16="http://schemas.microsoft.com/office/drawing/2014/main" val="1484450932"/>
                    </a:ext>
                  </a:extLst>
                </a:gridCol>
                <a:gridCol w="2401020">
                  <a:extLst>
                    <a:ext uri="{9D8B030D-6E8A-4147-A177-3AD203B41FA5}">
                      <a16:colId xmlns:a16="http://schemas.microsoft.com/office/drawing/2014/main" val="3301345791"/>
                    </a:ext>
                  </a:extLst>
                </a:gridCol>
              </a:tblGrid>
              <a:tr h="54619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Name _______________</a:t>
                      </a:r>
                      <a:endParaRPr kumimoji="1" lang="ja-JP" altLang="en-US" dirty="0"/>
                    </a:p>
                  </a:txBody>
                  <a:tcPr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Class _______</a:t>
                      </a:r>
                      <a:endParaRPr kumimoji="1" lang="ja-JP" altLang="en-US" dirty="0"/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Date ____________________</a:t>
                      </a:r>
                      <a:endParaRPr kumimoji="1" lang="ja-JP" altLang="en-US" dirty="0"/>
                    </a:p>
                  </a:txBody>
                  <a:tcPr anchor="b">
                    <a:lnL w="12700" cmpd="sng"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34524601"/>
                  </a:ext>
                </a:extLst>
              </a:tr>
              <a:tr h="2498762"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3600" u="sng" dirty="0"/>
                        <a:t>Guess what! </a:t>
                      </a:r>
                      <a:r>
                        <a:rPr kumimoji="1" lang="en-US" altLang="ja-JP" sz="3600" dirty="0"/>
                        <a:t>______________________________________________________________________________</a:t>
                      </a:r>
                      <a:endParaRPr kumimoji="1" lang="ja-JP" altLang="en-US" sz="3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5149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9346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2FB9564D7F5E74885C1B7235D4D563E" ma:contentTypeVersion="9" ma:contentTypeDescription="新しいドキュメントを作成します。" ma:contentTypeScope="" ma:versionID="9756ad4904d78e5fc46631894f770722">
  <xsd:schema xmlns:xsd="http://www.w3.org/2001/XMLSchema" xmlns:xs="http://www.w3.org/2001/XMLSchema" xmlns:p="http://schemas.microsoft.com/office/2006/metadata/properties" xmlns:ns2="8aa2d126-b0b6-4c0f-a860-2af5bb9ab166" xmlns:ns3="4a8e9cea-d874-48f6-8ae3-4427958e8058" targetNamespace="http://schemas.microsoft.com/office/2006/metadata/properties" ma:root="true" ma:fieldsID="994cda103bc8c3360185b34fda0254fb" ns2:_="" ns3:_="">
    <xsd:import namespace="8aa2d126-b0b6-4c0f-a860-2af5bb9ab166"/>
    <xsd:import namespace="4a8e9cea-d874-48f6-8ae3-4427958e805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LengthInSeconds" minOccurs="0"/>
                <xsd:element ref="ns2:MediaServiceDateTaken" minOccurs="0"/>
                <xsd:element ref="ns2:lcf76f155ced4ddcb4097134ff3c332f" minOccurs="0"/>
                <xsd:element ref="ns3:TaxCatchAll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a2d126-b0b6-4c0f-a860-2af5bb9ab1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lcf76f155ced4ddcb4097134ff3c332f" ma:index="13" nillable="true" ma:taxonomy="true" ma:internalName="lcf76f155ced4ddcb4097134ff3c332f" ma:taxonomyFieldName="MediaServiceImageTags" ma:displayName="画像タグ" ma:readOnly="false" ma:fieldId="{5cf76f15-5ced-4ddc-b409-7134ff3c332f}" ma:taxonomyMulti="true" ma:sspId="a0e13269-4aa6-4917-8e9d-b0a56f035b8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1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8e9cea-d874-48f6-8ae3-4427958e8058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8be2e9c8-a85e-4afb-856e-637d83ead650}" ma:internalName="TaxCatchAll" ma:showField="CatchAllData" ma:web="4a8e9cea-d874-48f6-8ae3-4427958e805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aa2d126-b0b6-4c0f-a860-2af5bb9ab166">
      <Terms xmlns="http://schemas.microsoft.com/office/infopath/2007/PartnerControls"/>
    </lcf76f155ced4ddcb4097134ff3c332f>
    <TaxCatchAll xmlns="4a8e9cea-d874-48f6-8ae3-4427958e8058" xsi:nil="true"/>
    <MediaLengthInSeconds xmlns="8aa2d126-b0b6-4c0f-a860-2af5bb9ab166" xsi:nil="true"/>
  </documentManagement>
</p:properties>
</file>

<file path=customXml/itemProps1.xml><?xml version="1.0" encoding="utf-8"?>
<ds:datastoreItem xmlns:ds="http://schemas.openxmlformats.org/officeDocument/2006/customXml" ds:itemID="{0919A6A1-77E9-4BA8-A241-F561349B8530}"/>
</file>

<file path=customXml/itemProps2.xml><?xml version="1.0" encoding="utf-8"?>
<ds:datastoreItem xmlns:ds="http://schemas.openxmlformats.org/officeDocument/2006/customXml" ds:itemID="{DE09BDD6-7E2C-4918-B683-3FA2D18A7A41}"/>
</file>

<file path=customXml/itemProps3.xml><?xml version="1.0" encoding="utf-8"?>
<ds:datastoreItem xmlns:ds="http://schemas.openxmlformats.org/officeDocument/2006/customXml" ds:itemID="{A05ECA44-64C7-427E-B0A8-85A393891077}"/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30</Words>
  <Application>Microsoft Office PowerPoint</Application>
  <PresentationFormat>A4 210 x 297 mm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ＡＬＴ　丸山ひばり小(丸山ひばり小学校)</dc:creator>
  <cp:lastModifiedBy>ＡＬＴ　丸山ひばり小(丸山ひばり小学校)</cp:lastModifiedBy>
  <cp:revision>1</cp:revision>
  <cp:lastPrinted>2022-07-20T05:35:52Z</cp:lastPrinted>
  <dcterms:created xsi:type="dcterms:W3CDTF">2022-07-20T05:30:00Z</dcterms:created>
  <dcterms:modified xsi:type="dcterms:W3CDTF">2022-07-20T06:55:42Z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0x010100D2FB9564D7F5E74885C1B7235D4D563E</vt:lpwstr>
  </property>
  <property fmtid="{D5CDD505-2E9C-101B-9397-08002B2CF9AE}" pid="3" name="Order">
    <vt:r8>186300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TriggerFlowInfo">
    <vt:lpwstr/>
  </property>
  <property fmtid="{D5CDD505-2E9C-101B-9397-08002B2CF9AE}" pid="7" name="_SourceUrl">
    <vt:lpwstr/>
  </property>
  <property fmtid="{D5CDD505-2E9C-101B-9397-08002B2CF9AE}" pid="8" name="_SharedFileIndex">
    <vt:lpwstr/>
  </property>
  <property fmtid="{D5CDD505-2E9C-101B-9397-08002B2CF9AE}" pid="9" name="ComplianceAssetId">
    <vt:lpwstr/>
  </property>
  <property fmtid="{D5CDD505-2E9C-101B-9397-08002B2CF9AE}" pid="10" name="TemplateUrl">
    <vt:lpwstr/>
  </property>
  <property fmtid="{D5CDD505-2E9C-101B-9397-08002B2CF9AE}" pid="11" name="_ExtendedDescription">
    <vt:lpwstr/>
  </property>
  <property fmtid="{D5CDD505-2E9C-101B-9397-08002B2CF9AE}" pid="12" name="MediaServiceImageTags">
    <vt:lpwstr/>
  </property>
</Properties>
</file>