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581F6-57D5-46C6-9434-6FBA4877D56D}" v="101" dt="2023-07-12T00:21:05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40" d="100"/>
          <a:sy n="40" d="100"/>
        </p:scale>
        <p:origin x="83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井　聡子(雲雀丘中学校)" userId="b43ea884-daae-4ba0-9a24-98c2abf89b54" providerId="ADAL" clId="{62A581F6-57D5-46C6-9434-6FBA4877D56D}"/>
    <pc:docChg chg="modSld">
      <pc:chgData name="坂井　聡子(雲雀丘中学校)" userId="b43ea884-daae-4ba0-9a24-98c2abf89b54" providerId="ADAL" clId="{62A581F6-57D5-46C6-9434-6FBA4877D56D}" dt="2023-07-12T00:21:05.526" v="100" actId="20577"/>
      <pc:docMkLst>
        <pc:docMk/>
      </pc:docMkLst>
      <pc:sldChg chg="modSp modAnim">
        <pc:chgData name="坂井　聡子(雲雀丘中学校)" userId="b43ea884-daae-4ba0-9a24-98c2abf89b54" providerId="ADAL" clId="{62A581F6-57D5-46C6-9434-6FBA4877D56D}" dt="2023-07-12T00:21:05.526" v="100" actId="20577"/>
        <pc:sldMkLst>
          <pc:docMk/>
          <pc:sldMk cId="2058355298" sldId="257"/>
        </pc:sldMkLst>
        <pc:spChg chg="mod">
          <ac:chgData name="坂井　聡子(雲雀丘中学校)" userId="b43ea884-daae-4ba0-9a24-98c2abf89b54" providerId="ADAL" clId="{62A581F6-57D5-46C6-9434-6FBA4877D56D}" dt="2023-07-12T00:21:05.526" v="100" actId="20577"/>
          <ac:spMkLst>
            <pc:docMk/>
            <pc:sldMk cId="2058355298" sldId="257"/>
            <ac:spMk id="3" creationId="{2ADD0221-3E9A-4044-A758-E316DCF2BA5E}"/>
          </ac:spMkLst>
        </pc:spChg>
      </pc:sldChg>
    </pc:docChg>
  </pc:docChgLst>
  <pc:docChgLst>
    <pc:chgData name="ＡＬＴ　丸山ひばり小(丸山ひばり小学校)" userId="8eedd470-ba53-4bf6-9a88-1f949ec8b8f1" providerId="ADAL" clId="{869053F1-4569-4A50-B0ED-C960DBF272BB}"/>
    <pc:docChg chg="modSld">
      <pc:chgData name="ＡＬＴ　丸山ひばり小(丸山ひばり小学校)" userId="8eedd470-ba53-4bf6-9a88-1f949ec8b8f1" providerId="ADAL" clId="{869053F1-4569-4A50-B0ED-C960DBF272BB}" dt="2023-07-05T05:25:31.497" v="3"/>
      <pc:docMkLst>
        <pc:docMk/>
      </pc:docMkLst>
      <pc:sldChg chg="modAnim">
        <pc:chgData name="ＡＬＴ　丸山ひばり小(丸山ひばり小学校)" userId="8eedd470-ba53-4bf6-9a88-1f949ec8b8f1" providerId="ADAL" clId="{869053F1-4569-4A50-B0ED-C960DBF272BB}" dt="2023-07-05T05:25:31.497" v="3"/>
        <pc:sldMkLst>
          <pc:docMk/>
          <pc:sldMk cId="205835529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CF5EC0-043E-43AD-A839-84C4680C6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101BB9-9BBF-4CD5-80AD-BB3C8707C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26C2AD-42FE-4B98-82C2-30D4DB57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09EF31-A08B-4944-B157-7E060904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FD7C40-967F-4BB8-B2A5-2FFD2931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25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9B986-2F7C-4981-95EB-302DF233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F2399C-9DA2-4CB3-B0B8-5C1E6BDAB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83F3C-4AFA-494D-9B3F-1B8ED16C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DC61A-39AE-4984-8E4D-D04517B2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A20BC6-7DFC-4905-B4FA-A6EE384E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1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7F73B35-AE32-46AA-8D02-B5F3D4609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7738A7-5531-4B36-9C66-9E700A03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97369D-0F0F-4A12-BFBF-02E45D80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8719B-1400-4017-8287-2F9F7970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A80AA2-638D-4003-8205-3EA67628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79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7F3400-9E6E-4B22-A3F4-930F62EF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3C3F57-527E-442C-B317-F9B47F9C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8CADD-980B-40B9-A5C8-E200CA07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6B190-DE59-44B9-9E24-FCEE7D2C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FD7EF-3D08-4895-AE9C-6E108168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2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9D6C7-071D-4FFD-BA5A-32344CE6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C274CC-5C79-4E62-9854-800965758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9301B7-0CAC-49FB-AD49-3C48A0F0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74F369-D6DB-4AC0-A9FD-0C5515E6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FF521F-D1A4-4015-B507-E172883C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9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3E330-F8F9-4099-AD52-C814E0EE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743223-045B-421E-822C-6BA2F57A1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1962DB-C1AC-4515-8076-290150587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B2463-522A-4455-B4B3-2006E708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2BF225-8F62-41EC-879F-7D7049B0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B28424-FABC-4C74-A04C-EE6D572E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29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0A6167-E1BD-4B01-8640-8848A6CA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E9422D-992C-4A5C-B074-CAE4B9324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CD14A5-A8B8-408E-9A0E-BD66B20EE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2B1EC4E-8939-443B-A0B3-2E8529048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24B42D-1C19-401A-9680-0FB205CB7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A8324F-A8B7-419A-A8A2-7B030AB0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EC065A-0473-4270-8C56-30F0A8E4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CCD602-EC08-402F-9535-62AA1738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8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962B1-AC1B-485F-BCA3-AF6CF52E8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8B58C5-7A0C-47D0-BA72-49433216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BFD27F-CF94-4828-B8CD-ACDAAECE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95E968-DED4-408E-B335-32BE08EC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6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FC0BD42-ED0B-4700-8363-B1E7FA1B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C410ED-A462-49B1-B33F-A3AC0F37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D8E96A-A720-4C86-8636-669D0DA9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4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36E56-E1A3-460A-A7C3-004A0205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41C3E5-BAF1-4D67-9D86-1AE3B0ED3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AC639F-F68D-467A-8220-2B985077B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5266C9-7FA2-4821-A8A4-C65719D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6099A3-BE4C-4FD4-9A20-8E0DF2EA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EBABA2-6BD8-4B88-8565-59BDABFD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9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935E64-8884-475A-9F6E-3C2DB06B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BBD1AD-DDC9-485F-80CD-B54BC47AD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EB7680-8B69-43C5-B069-75FF60489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AEE794-B0D3-437D-96E7-54204146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133EF7-C48A-4EB5-87AC-83A5E5B7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6F15B3-4798-48AF-A4AA-CF151D11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4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831FE1-AFDC-49C2-B7F1-17D3668C2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8365B7-E90F-4A56-8189-A5DE87D8E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DE35E-A3C6-42EA-8233-89D4AA688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E9B4-4F42-45E4-B891-5B108FC2DC57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667D9-71CB-48E1-984C-19268F448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12B45F-26C3-4875-B4B5-8EB9F4D54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3616-6887-4105-B4AA-9777639869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84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83556-6D75-4789-A68E-811C126E1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68EB17-6EC4-484C-9D13-C5B687921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4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8651C9-ABF3-4683-AFAE-8AE68C04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sz="5400" dirty="0"/>
              <a:t>“Guess what!” sentence</a:t>
            </a:r>
            <a:endParaRPr kumimoji="1" lang="ja-JP" altLang="en-US" sz="5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DD0221-3E9A-4044-A758-E316DCF2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337969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You will make a “Guess what!” sentence.</a:t>
            </a:r>
          </a:p>
          <a:p>
            <a:r>
              <a:rPr kumimoji="1" lang="en-US" altLang="ja-JP" sz="3600" dirty="0"/>
              <a:t>This will be something surprising</a:t>
            </a:r>
          </a:p>
          <a:p>
            <a:r>
              <a:rPr lang="en-US" altLang="ja-JP" sz="3600" dirty="0"/>
              <a:t>Example 1: Guess what! I’m going to America today!</a:t>
            </a:r>
          </a:p>
          <a:p>
            <a:r>
              <a:rPr kumimoji="1" lang="en-US" altLang="ja-JP" sz="3600" dirty="0"/>
              <a:t>Example 2</a:t>
            </a:r>
            <a:r>
              <a:rPr lang="en-US" altLang="ja-JP" sz="3600" dirty="0"/>
              <a:t>: Guess what! I like wasabi on pizza!</a:t>
            </a:r>
          </a:p>
          <a:p>
            <a:r>
              <a:rPr kumimoji="1" lang="en-US" altLang="ja-JP" sz="3600" dirty="0"/>
              <a:t>Example 3</a:t>
            </a:r>
            <a:r>
              <a:rPr lang="en-US" altLang="ja-JP" sz="3600" dirty="0"/>
              <a:t>: Guess what! I can fly!</a:t>
            </a:r>
          </a:p>
          <a:p>
            <a:r>
              <a:rPr lang="en-US" altLang="ja-JP" sz="3600" dirty="0"/>
              <a:t>Example 4: Guess what! I’m from China!</a:t>
            </a:r>
          </a:p>
          <a:p>
            <a:r>
              <a:rPr lang="en-US" altLang="ja-JP" sz="3600" dirty="0"/>
              <a:t>Example 5: Guess what! I eat paper!</a:t>
            </a:r>
          </a:p>
        </p:txBody>
      </p:sp>
    </p:spTree>
    <p:extLst>
      <p:ext uri="{BB962C8B-B14F-4D97-AF65-F5344CB8AC3E}">
        <p14:creationId xmlns:p14="http://schemas.microsoft.com/office/powerpoint/2010/main" val="20583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a2d126-b0b6-4c0f-a860-2af5bb9ab166">
      <Terms xmlns="http://schemas.microsoft.com/office/infopath/2007/PartnerControls"/>
    </lcf76f155ced4ddcb4097134ff3c332f>
    <TaxCatchAll xmlns="4a8e9cea-d874-48f6-8ae3-4427958e8058" xsi:nil="true"/>
    <MediaLengthInSeconds xmlns="8aa2d126-b0b6-4c0f-a860-2af5bb9ab16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2FB9564D7F5E74885C1B7235D4D563E" ma:contentTypeVersion="9" ma:contentTypeDescription="新しいドキュメントを作成します。" ma:contentTypeScope="" ma:versionID="9756ad4904d78e5fc46631894f770722">
  <xsd:schema xmlns:xsd="http://www.w3.org/2001/XMLSchema" xmlns:xs="http://www.w3.org/2001/XMLSchema" xmlns:p="http://schemas.microsoft.com/office/2006/metadata/properties" xmlns:ns2="8aa2d126-b0b6-4c0f-a860-2af5bb9ab166" xmlns:ns3="4a8e9cea-d874-48f6-8ae3-4427958e8058" targetNamespace="http://schemas.microsoft.com/office/2006/metadata/properties" ma:root="true" ma:fieldsID="994cda103bc8c3360185b34fda0254fb" ns2:_="" ns3:_="">
    <xsd:import namespace="8aa2d126-b0b6-4c0f-a860-2af5bb9ab166"/>
    <xsd:import namespace="4a8e9cea-d874-48f6-8ae3-4427958e80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2d126-b0b6-4c0f-a860-2af5bb9ab1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a0e13269-4aa6-4917-8e9d-b0a56f035b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e9cea-d874-48f6-8ae3-4427958e805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be2e9c8-a85e-4afb-856e-637d83ead650}" ma:internalName="TaxCatchAll" ma:showField="CatchAllData" ma:web="4a8e9cea-d874-48f6-8ae3-4427958e80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7F3E09-8112-4B79-9A19-ADED957C90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DDF8A9-BC5D-4F37-8A49-0B11D8B9E672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4a8e9cea-d874-48f6-8ae3-4427958e8058"/>
    <ds:schemaRef ds:uri="8aa2d126-b0b6-4c0f-a860-2af5bb9ab166"/>
  </ds:schemaRefs>
</ds:datastoreItem>
</file>

<file path=customXml/itemProps3.xml><?xml version="1.0" encoding="utf-8"?>
<ds:datastoreItem xmlns:ds="http://schemas.openxmlformats.org/officeDocument/2006/customXml" ds:itemID="{2BEEEA5A-07C4-4E11-87B0-CD2C91210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a2d126-b0b6-4c0f-a860-2af5bb9ab166"/>
    <ds:schemaRef ds:uri="4a8e9cea-d874-48f6-8ae3-4427958e8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74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“Guess what!” sentence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丸山ひばり小(丸山ひばり小学校)</dc:creator>
  <cp:lastModifiedBy>坂井　聡子(雲雀丘中学校)</cp:lastModifiedBy>
  <cp:revision>1</cp:revision>
  <dcterms:created xsi:type="dcterms:W3CDTF">2022-07-20T05:21:27Z</dcterms:created>
  <dcterms:modified xsi:type="dcterms:W3CDTF">2023-07-12T00:21:11Z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0x010100D2FB9564D7F5E74885C1B7235D4D563E</vt:lpwstr>
  </property>
  <property fmtid="{D5CDD505-2E9C-101B-9397-08002B2CF9AE}" pid="3" name="MediaServiceImageTags">
    <vt:lpwstr/>
  </property>
  <property fmtid="{D5CDD505-2E9C-101B-9397-08002B2CF9AE}" pid="4" name="Order">
    <vt:r8>186100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