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94" d="100"/>
          <a:sy n="94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712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8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70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0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8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3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30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56784" cy="3590528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7904" y="1340768"/>
            <a:ext cx="1728192" cy="576064"/>
          </a:xfrm>
        </p:spPr>
        <p:txBody>
          <a:bodyPr>
            <a:normAutofit fontScale="47500" lnSpcReduction="20000"/>
          </a:bodyPr>
          <a:lstStyle/>
          <a:p>
            <a:r>
              <a:rPr kumimoji="1" lang="en-US" altLang="ja-JP" sz="7200" dirty="0" smtClean="0"/>
              <a:t>Unit6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736" y="1615733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舞台の上には座布団が二枚あります。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3528" y="3717032"/>
            <a:ext cx="88924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There are two cushions on the stage.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9834" y="1484784"/>
            <a:ext cx="87688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英語を話すことは彼女にとって難しい。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3789040"/>
            <a:ext cx="861514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Speaking English is difficult for her.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3568" y="1299717"/>
            <a:ext cx="72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図書館には何冊の本が</a:t>
            </a:r>
            <a:endParaRPr lang="en-US" altLang="ja-JP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ありますか？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3356992"/>
            <a:ext cx="87129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How many books </a:t>
            </a:r>
          </a:p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are there in the library?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772" y="1433316"/>
            <a:ext cx="8640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– e - k </a:t>
            </a:r>
            <a:r>
              <a:rPr lang="en-US" altLang="ja-JP" sz="8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</a:t>
            </a:r>
            <a:r>
              <a:rPr lang="en-US" altLang="ja-JP" sz="8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6540" y="3356992"/>
            <a:ext cx="763542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snake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</a:t>
            </a:r>
            <a:r>
              <a:rPr lang="en-US" altLang="ja-JP" sz="9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</a:t>
            </a:r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u - d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3429000"/>
            <a:ext cx="756084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donut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</a:t>
            </a:r>
            <a:r>
              <a:rPr lang="en-US" altLang="ja-JP" sz="8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- o - o </a:t>
            </a:r>
            <a:r>
              <a:rPr lang="en-US" altLang="ja-JP" sz="8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8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 </a:t>
            </a:r>
            <a:r>
              <a:rPr lang="en-US" altLang="ja-JP" sz="8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8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 </a:t>
            </a:r>
            <a:r>
              <a:rPr lang="en-US" altLang="ja-JP" sz="8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8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  <a:endParaRPr lang="ja-JP" altLang="en-US" sz="8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50852"/>
            <a:ext cx="864096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doctor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e-e-r-r-r-f-m-p-o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6977" y="3789040"/>
            <a:ext cx="861004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performer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a-a-c-c-r-r-t-h-e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8540" y="3789040"/>
            <a:ext cx="86469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character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604448" cy="908720"/>
          </a:xfrm>
        </p:spPr>
        <p:txBody>
          <a:bodyPr>
            <a:norm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26793" y="4149080"/>
            <a:ext cx="654217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es, 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there is.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1398" y="1478974"/>
            <a:ext cx="871296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 there a TV</a:t>
            </a:r>
          </a:p>
          <a:p>
            <a:pPr algn="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in your classroom?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7504" y="1268760"/>
            <a:ext cx="8712968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Are there</a:t>
            </a:r>
          </a:p>
          <a:p>
            <a:pPr algn="ctr"/>
            <a:r>
              <a:rPr lang="en-US" altLang="ja-JP" sz="5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any convenience stores</a:t>
            </a:r>
          </a:p>
          <a:p>
            <a:pPr algn="r"/>
            <a:r>
              <a:rPr lang="en-US" altLang="ja-JP" sz="5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near your house?</a:t>
            </a:r>
            <a:endParaRPr lang="ja-JP" altLang="en-US" sz="5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3677" y="3977774"/>
            <a:ext cx="730841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</a:t>
            </a:r>
            <a:r>
              <a:rPr lang="en-US" altLang="ja-JP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es, 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there are.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8222" y="5085184"/>
            <a:ext cx="80682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No, there aren’t.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3968"/>
            <a:ext cx="8784975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    -Unit6-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336623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Scramble words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Questions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5514" y="4293096"/>
            <a:ext cx="91502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There are ~ chairs.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504" y="1268760"/>
            <a:ext cx="9028434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How many chairs are there</a:t>
            </a:r>
          </a:p>
          <a:p>
            <a:pPr algn="r"/>
            <a:r>
              <a:rPr lang="en-US" altLang="ja-JP" sz="5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in your classroom?</a:t>
            </a:r>
            <a:endParaRPr lang="ja-JP" altLang="en-US" sz="5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2702" y="1988840"/>
            <a:ext cx="8743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What are you scared of?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1092" y="4293096"/>
            <a:ext cx="88040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I’m scared of ~~~.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8905589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1700808"/>
            <a:ext cx="86409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What do you think</a:t>
            </a:r>
          </a:p>
          <a:p>
            <a:pPr algn="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about </a:t>
            </a:r>
            <a:r>
              <a:rPr lang="en-US" altLang="ja-JP" sz="6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rakugo</a:t>
            </a:r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0803" y="4581128"/>
            <a:ext cx="8367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think it’s ~~~.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756" y="1700808"/>
            <a:ext cx="9009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How many cushions are there</a:t>
            </a:r>
          </a:p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on the stage?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671" y="4365104"/>
            <a:ext cx="87484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There is a cushion.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0153" y="1431647"/>
            <a:ext cx="88921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What props are there?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4077072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A fan and a hand towel</a:t>
            </a:r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7688" y="1272242"/>
            <a:ext cx="851547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Is </a:t>
            </a:r>
            <a:r>
              <a:rPr lang="en-US" altLang="ja-JP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rakugo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spreading</a:t>
            </a:r>
          </a:p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to other countries?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4916" y="4071030"/>
            <a:ext cx="871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Yes, it is.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688" y="1272242"/>
            <a:ext cx="85411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What do the performers</a:t>
            </a:r>
          </a:p>
          <a:p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do for the audience</a:t>
            </a:r>
          </a:p>
          <a:p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in other countries?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4916" y="4071030"/>
            <a:ext cx="87168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They change</a:t>
            </a:r>
          </a:p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 parts of stories.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74846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81" y="1700808"/>
            <a:ext cx="91935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What is Ann scared of?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5" y="3501008"/>
            <a:ext cx="896448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She is scared of snakes.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61114" y="1556792"/>
            <a:ext cx="460254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prop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53356" y="4409817"/>
            <a:ext cx="38924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小道具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8433" y="1859340"/>
            <a:ext cx="89627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Let’s have fun!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217" y="4005064"/>
            <a:ext cx="90653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楽しもう！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52536" y="1916832"/>
            <a:ext cx="96814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Playing soccer is fun.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3218" y="4409817"/>
            <a:ext cx="8847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サッカーをすることは楽しい。</a:t>
            </a:r>
            <a:endParaRPr lang="ja-JP" alt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5536" y="1761780"/>
            <a:ext cx="820891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We enjoyed listening</a:t>
            </a:r>
          </a:p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to </a:t>
            </a:r>
            <a:r>
              <a:rPr lang="en-US" altLang="ja-JP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rakugo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2850" y="4409817"/>
            <a:ext cx="76097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私たちは落語を聞くことを</a:t>
            </a:r>
            <a:endParaRPr lang="en-US" altLang="ja-JP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楽しんだ。</a:t>
            </a:r>
            <a:endParaRPr lang="ja-JP" alt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4056" y="1700808"/>
            <a:ext cx="83884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Laughter is very good for our health.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102" y="4725144"/>
            <a:ext cx="92384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笑いは私たちの健康にとてもいい。</a:t>
            </a:r>
            <a:endParaRPr lang="ja-JP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32260" y="1556792"/>
            <a:ext cx="46999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扇子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04548" y="3645024"/>
            <a:ext cx="423545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fan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387" y="2204864"/>
            <a:ext cx="95301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私はテスト</a:t>
            </a:r>
            <a:r>
              <a:rPr lang="ja-JP" altLang="en-US" sz="66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が怖い</a:t>
            </a:r>
            <a:r>
              <a:rPr lang="ja-JP" alt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です。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475" y="3704258"/>
            <a:ext cx="89349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I’m (        ) (   ) the tests.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83768" y="37042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scared</a:t>
            </a:r>
            <a:endParaRPr kumimoji="1" lang="ja-JP" alt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2120" y="370425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of</a:t>
            </a:r>
            <a:endParaRPr kumimoji="1" lang="ja-JP" alt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1313</TotalTime>
  <Words>403</Words>
  <Application>Microsoft Office PowerPoint</Application>
  <PresentationFormat>画面に合わせる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AR Pマーカー体E</vt:lpstr>
      <vt:lpstr>ＭＳ ゴシック</vt:lpstr>
      <vt:lpstr>Century Gothic</vt:lpstr>
      <vt:lpstr>Comic Sans MS</vt:lpstr>
      <vt:lpstr>Garamond</vt:lpstr>
      <vt:lpstr>シャボン</vt:lpstr>
      <vt:lpstr>Jeopardy</vt:lpstr>
      <vt:lpstr>Jeopardy                 -Unit6-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Contents100</vt:lpstr>
      <vt:lpstr>Jeopardy Contents200</vt:lpstr>
      <vt:lpstr>Jeopardy Contents300</vt:lpstr>
      <vt:lpstr>Jeopardy Contents400</vt:lpstr>
      <vt:lpstr>Jeopardy Contents500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69</cp:revision>
  <dcterms:created xsi:type="dcterms:W3CDTF">2016-07-15T02:47:25Z</dcterms:created>
  <dcterms:modified xsi:type="dcterms:W3CDTF">2020-02-06T01:15:53Z</dcterms:modified>
</cp:coreProperties>
</file>