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2" Type="http://schemas.openxmlformats.org/officeDocument/2006/relationships/slide" Target="slides/slide27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20cfa8bf03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220cfa8bf03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2223b788c00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2223b788c00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2223e3b8666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2223e3b8666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2223b788c00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2223b788c00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2223e3b8666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2223e3b8666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2223e3b8666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2223e3b8666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2223e3b8666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2223e3b8666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2223e3b8666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2223e3b8666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2223e3b8666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2223e3b8666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2223e3b8666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2223e3b8666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20c57b0ca9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20c57b0ca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2223e3b8666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2223e3b8666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2223e3b8666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2223e3b8666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2223e3b8666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" name="Google Shape;360;g2223e3b8666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2223e3b8666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2223e3b8666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g2223e3b8666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Google Shape;388;g2223e3b8666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2223e3b8666_0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2223e3b8666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g2223e3b8666_0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4" name="Google Shape;414;g2223e3b8666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g220cfa8bf03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9" name="Google Shape;429;g220cfa8bf03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20c57b0ca9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20c57b0ca9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20c57b0ca9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20c57b0ca9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20cfa8bf0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20cfa8bf0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20cfa8bf03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20cfa8bf03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20cfa8bf03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20cfa8bf03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223b788c00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2223b788c00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20cfa8bf03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220cfa8bf03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40" Type="http://schemas.openxmlformats.org/officeDocument/2006/relationships/slide" Target="/ppt/slides/slide25.xml"/><Relationship Id="rId42" Type="http://schemas.openxmlformats.org/officeDocument/2006/relationships/slide" Target="/ppt/slides/slide26.xml"/><Relationship Id="rId41" Type="http://schemas.openxmlformats.org/officeDocument/2006/relationships/slide" Target="/ppt/slides/slide24.xml"/><Relationship Id="rId44" Type="http://schemas.openxmlformats.org/officeDocument/2006/relationships/slide" Target="/ppt/slides/slide5.xml"/><Relationship Id="rId43" Type="http://schemas.openxmlformats.org/officeDocument/2006/relationships/slide" Target="/ppt/slides/slide6.xml"/><Relationship Id="rId46" Type="http://schemas.openxmlformats.org/officeDocument/2006/relationships/slide" Target="/ppt/slides/slide3.xml"/><Relationship Id="rId45" Type="http://schemas.openxmlformats.org/officeDocument/2006/relationships/slide" Target="/ppt/slides/slide4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slide" Target="/ppt/slides/slide2.xml"/><Relationship Id="rId4" Type="http://schemas.openxmlformats.org/officeDocument/2006/relationships/slide" Target="/ppt/slides/slide7.xml"/><Relationship Id="rId9" Type="http://schemas.openxmlformats.org/officeDocument/2006/relationships/slide" Target="/ppt/slides/slide3.xml"/><Relationship Id="rId48" Type="http://schemas.openxmlformats.org/officeDocument/2006/relationships/slide" Target="/ppt/slides/slide7.xml"/><Relationship Id="rId47" Type="http://schemas.openxmlformats.org/officeDocument/2006/relationships/slide" Target="/ppt/slides/slide2.xml"/><Relationship Id="rId49" Type="http://schemas.openxmlformats.org/officeDocument/2006/relationships/slide" Target="/ppt/slides/slide8.xml"/><Relationship Id="rId5" Type="http://schemas.openxmlformats.org/officeDocument/2006/relationships/slide" Target="/ppt/slides/slide12.xml"/><Relationship Id="rId6" Type="http://schemas.openxmlformats.org/officeDocument/2006/relationships/slide" Target="/ppt/slides/slide17.xml"/><Relationship Id="rId7" Type="http://schemas.openxmlformats.org/officeDocument/2006/relationships/slide" Target="/ppt/slides/slide3.xml"/><Relationship Id="rId8" Type="http://schemas.openxmlformats.org/officeDocument/2006/relationships/slide" Target="/ppt/slides/slide3.xml"/><Relationship Id="rId31" Type="http://schemas.openxmlformats.org/officeDocument/2006/relationships/slide" Target="/ppt/slides/slide6.xml"/><Relationship Id="rId30" Type="http://schemas.openxmlformats.org/officeDocument/2006/relationships/slide" Target="/ppt/slides/slide6.xml"/><Relationship Id="rId33" Type="http://schemas.openxmlformats.org/officeDocument/2006/relationships/slide" Target="/ppt/slides/slide11.xml"/><Relationship Id="rId32" Type="http://schemas.openxmlformats.org/officeDocument/2006/relationships/slide" Target="/ppt/slides/slide11.xml"/><Relationship Id="rId35" Type="http://schemas.openxmlformats.org/officeDocument/2006/relationships/slide" Target="/ppt/slides/slide16.xml"/><Relationship Id="rId34" Type="http://schemas.openxmlformats.org/officeDocument/2006/relationships/slide" Target="/ppt/slides/slide16.xml"/><Relationship Id="rId37" Type="http://schemas.openxmlformats.org/officeDocument/2006/relationships/slide" Target="/ppt/slides/slide21.xml"/><Relationship Id="rId36" Type="http://schemas.openxmlformats.org/officeDocument/2006/relationships/slide" Target="/ppt/slides/slide21.xml"/><Relationship Id="rId39" Type="http://schemas.openxmlformats.org/officeDocument/2006/relationships/slide" Target="/ppt/slides/slide23.xml"/><Relationship Id="rId38" Type="http://schemas.openxmlformats.org/officeDocument/2006/relationships/slide" Target="/ppt/slides/slide22.xml"/><Relationship Id="rId62" Type="http://schemas.openxmlformats.org/officeDocument/2006/relationships/slide" Target="/ppt/slides/slide21.xml"/><Relationship Id="rId61" Type="http://schemas.openxmlformats.org/officeDocument/2006/relationships/slide" Target="/ppt/slides/slide20.xml"/><Relationship Id="rId20" Type="http://schemas.openxmlformats.org/officeDocument/2006/relationships/slide" Target="/ppt/slides/slide20.xml"/><Relationship Id="rId64" Type="http://schemas.openxmlformats.org/officeDocument/2006/relationships/slide" Target="/ppt/slides/slide23.xml"/><Relationship Id="rId63" Type="http://schemas.openxmlformats.org/officeDocument/2006/relationships/slide" Target="/ppt/slides/slide22.xml"/><Relationship Id="rId22" Type="http://schemas.openxmlformats.org/officeDocument/2006/relationships/slide" Target="/ppt/slides/slide4.xml"/><Relationship Id="rId66" Type="http://schemas.openxmlformats.org/officeDocument/2006/relationships/slide" Target="/ppt/slides/slide25.xml"/><Relationship Id="rId21" Type="http://schemas.openxmlformats.org/officeDocument/2006/relationships/slide" Target="/ppt/slides/slide20.xml"/><Relationship Id="rId65" Type="http://schemas.openxmlformats.org/officeDocument/2006/relationships/slide" Target="/ppt/slides/slide24.xml"/><Relationship Id="rId24" Type="http://schemas.openxmlformats.org/officeDocument/2006/relationships/slide" Target="/ppt/slides/slide9.xml"/><Relationship Id="rId23" Type="http://schemas.openxmlformats.org/officeDocument/2006/relationships/slide" Target="/ppt/slides/slide4.xml"/><Relationship Id="rId67" Type="http://schemas.openxmlformats.org/officeDocument/2006/relationships/slide" Target="/ppt/slides/slide26.xml"/><Relationship Id="rId60" Type="http://schemas.openxmlformats.org/officeDocument/2006/relationships/slide" Target="/ppt/slides/slide19.xml"/><Relationship Id="rId26" Type="http://schemas.openxmlformats.org/officeDocument/2006/relationships/slide" Target="/ppt/slides/slide14.xml"/><Relationship Id="rId25" Type="http://schemas.openxmlformats.org/officeDocument/2006/relationships/slide" Target="/ppt/slides/slide9.xml"/><Relationship Id="rId28" Type="http://schemas.openxmlformats.org/officeDocument/2006/relationships/slide" Target="/ppt/slides/slide19.xml"/><Relationship Id="rId27" Type="http://schemas.openxmlformats.org/officeDocument/2006/relationships/slide" Target="/ppt/slides/slide14.xml"/><Relationship Id="rId29" Type="http://schemas.openxmlformats.org/officeDocument/2006/relationships/slide" Target="/ppt/slides/slide19.xml"/><Relationship Id="rId51" Type="http://schemas.openxmlformats.org/officeDocument/2006/relationships/slide" Target="/ppt/slides/slide10.xml"/><Relationship Id="rId50" Type="http://schemas.openxmlformats.org/officeDocument/2006/relationships/slide" Target="/ppt/slides/slide9.xml"/><Relationship Id="rId53" Type="http://schemas.openxmlformats.org/officeDocument/2006/relationships/slide" Target="/ppt/slides/slide12.xml"/><Relationship Id="rId52" Type="http://schemas.openxmlformats.org/officeDocument/2006/relationships/slide" Target="/ppt/slides/slide11.xml"/><Relationship Id="rId11" Type="http://schemas.openxmlformats.org/officeDocument/2006/relationships/slide" Target="/ppt/slides/slide8.xml"/><Relationship Id="rId55" Type="http://schemas.openxmlformats.org/officeDocument/2006/relationships/slide" Target="/ppt/slides/slide14.xml"/><Relationship Id="rId10" Type="http://schemas.openxmlformats.org/officeDocument/2006/relationships/slide" Target="/ppt/slides/slide8.xml"/><Relationship Id="rId54" Type="http://schemas.openxmlformats.org/officeDocument/2006/relationships/slide" Target="/ppt/slides/slide13.xml"/><Relationship Id="rId13" Type="http://schemas.openxmlformats.org/officeDocument/2006/relationships/slide" Target="/ppt/slides/slide18.xml"/><Relationship Id="rId57" Type="http://schemas.openxmlformats.org/officeDocument/2006/relationships/slide" Target="/ppt/slides/slide16.xml"/><Relationship Id="rId12" Type="http://schemas.openxmlformats.org/officeDocument/2006/relationships/slide" Target="/ppt/slides/slide13.xml"/><Relationship Id="rId56" Type="http://schemas.openxmlformats.org/officeDocument/2006/relationships/slide" Target="/ppt/slides/slide15.xml"/><Relationship Id="rId15" Type="http://schemas.openxmlformats.org/officeDocument/2006/relationships/slide" Target="/ppt/slides/slide5.xml"/><Relationship Id="rId59" Type="http://schemas.openxmlformats.org/officeDocument/2006/relationships/slide" Target="/ppt/slides/slide18.xml"/><Relationship Id="rId14" Type="http://schemas.openxmlformats.org/officeDocument/2006/relationships/slide" Target="/ppt/slides/slide5.xml"/><Relationship Id="rId58" Type="http://schemas.openxmlformats.org/officeDocument/2006/relationships/slide" Target="/ppt/slides/slide17.xml"/><Relationship Id="rId17" Type="http://schemas.openxmlformats.org/officeDocument/2006/relationships/slide" Target="/ppt/slides/slide10.xml"/><Relationship Id="rId16" Type="http://schemas.openxmlformats.org/officeDocument/2006/relationships/slide" Target="/ppt/slides/slide10.xml"/><Relationship Id="rId19" Type="http://schemas.openxmlformats.org/officeDocument/2006/relationships/slide" Target="/ppt/slides/slide15.xml"/><Relationship Id="rId18" Type="http://schemas.openxmlformats.org/officeDocument/2006/relationships/slide" Target="/ppt/slides/slide15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slide" Target="/ppt/slides/slide1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slide" Target="/ppt/slides/slide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slide" Target="/ppt/slides/slide1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slide" Target="/ppt/slides/slide1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slide" Target="/ppt/slides/slide1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slide" Target="/ppt/slides/slide1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slide" Target="/ppt/slides/slide1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slide" Target="/ppt/slides/slide1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slide" Target="/ppt/slides/slide1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slide" Target="/ppt/slides/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slide" Target="/ppt/slides/slide1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slide" Target="/ppt/slides/slide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slide" Target="/ppt/slides/slide1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slide" Target="/ppt/slides/slide1.xml"/><Relationship Id="rId4" Type="http://schemas.openxmlformats.org/officeDocument/2006/relationships/image" Target="../media/image1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slide" Target="/ppt/slides/slide1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slide" Target="/ppt/slides/slide1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slide" Target="/ppt/slides/slide1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slide" Target="/ppt/slides/slide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slide" Target="/ppt/slides/slide1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slide" Target="/ppt/slides/slide1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slide" Target="/ppt/slides/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rgbClr val="EAD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312350" y="0"/>
            <a:ext cx="6519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Times New Roman"/>
                <a:ea typeface="Times New Roman"/>
                <a:cs typeface="Times New Roman"/>
                <a:sym typeface="Times New Roman"/>
              </a:rPr>
              <a:t>Let’s play Jeopardy!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0" y="605375"/>
            <a:ext cx="1628100" cy="646500"/>
          </a:xfrm>
          <a:prstGeom prst="roundRect">
            <a:avLst>
              <a:gd fmla="val 16667" name="adj"/>
            </a:avLst>
          </a:prstGeom>
          <a:solidFill>
            <a:srgbClr val="E06666"/>
          </a:solidFill>
          <a:ln cap="flat" cmpd="sng" w="9525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name 5</a:t>
            </a:r>
            <a:endParaRPr sz="2400"/>
          </a:p>
        </p:txBody>
      </p:sp>
      <p:sp>
        <p:nvSpPr>
          <p:cNvPr id="57" name="Google Shape;57;p13"/>
          <p:cNvSpPr/>
          <p:nvPr/>
        </p:nvSpPr>
        <p:spPr>
          <a:xfrm>
            <a:off x="1777825" y="605375"/>
            <a:ext cx="1628100" cy="646500"/>
          </a:xfrm>
          <a:prstGeom prst="roundRect">
            <a:avLst>
              <a:gd fmla="val 16667" name="adj"/>
            </a:avLst>
          </a:prstGeom>
          <a:solidFill>
            <a:srgbClr val="F6B26B"/>
          </a:solidFill>
          <a:ln cap="flat" cmpd="sng" w="9525">
            <a:solidFill>
              <a:srgbClr val="783F0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What’s the word?</a:t>
            </a:r>
            <a:endParaRPr sz="2400"/>
          </a:p>
        </p:txBody>
      </p:sp>
      <p:sp>
        <p:nvSpPr>
          <p:cNvPr id="58" name="Google Shape;58;p13"/>
          <p:cNvSpPr/>
          <p:nvPr/>
        </p:nvSpPr>
        <p:spPr>
          <a:xfrm>
            <a:off x="3555638" y="605375"/>
            <a:ext cx="1628100" cy="646500"/>
          </a:xfrm>
          <a:prstGeom prst="roundRect">
            <a:avLst>
              <a:gd fmla="val 16667" name="adj"/>
            </a:avLst>
          </a:prstGeom>
          <a:solidFill>
            <a:srgbClr val="FFD966"/>
          </a:solidFill>
          <a:ln cap="flat" cmpd="sng" w="9525">
            <a:solidFill>
              <a:srgbClr val="BF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animals</a:t>
            </a:r>
            <a:endParaRPr sz="2400"/>
          </a:p>
        </p:txBody>
      </p:sp>
      <p:sp>
        <p:nvSpPr>
          <p:cNvPr id="59" name="Google Shape;59;p13"/>
          <p:cNvSpPr/>
          <p:nvPr/>
        </p:nvSpPr>
        <p:spPr>
          <a:xfrm>
            <a:off x="5394575" y="605375"/>
            <a:ext cx="1628100" cy="646500"/>
          </a:xfrm>
          <a:prstGeom prst="roundRect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textbook</a:t>
            </a:r>
            <a:endParaRPr sz="2400"/>
          </a:p>
        </p:txBody>
      </p:sp>
      <p:sp>
        <p:nvSpPr>
          <p:cNvPr id="60" name="Google Shape;60;p13"/>
          <p:cNvSpPr/>
          <p:nvPr/>
        </p:nvSpPr>
        <p:spPr>
          <a:xfrm>
            <a:off x="-3" y="1398400"/>
            <a:ext cx="1684500" cy="6465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accent5"/>
                </a:solidFill>
                <a:hlinkClick action="ppaction://hlinksldjump"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100 points</a:t>
            </a:r>
            <a:endParaRPr sz="2400">
              <a:solidFill>
                <a:schemeClr val="accent5"/>
              </a:solidFill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1765496" y="1398400"/>
            <a:ext cx="1684500" cy="6465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action="ppaction://hlinksldjump" r:id="rId4"/>
              </a:rPr>
              <a:t>100 points</a:t>
            </a:r>
            <a:endParaRPr sz="2400"/>
          </a:p>
        </p:txBody>
      </p:sp>
      <p:sp>
        <p:nvSpPr>
          <p:cNvPr id="62" name="Google Shape;62;p13"/>
          <p:cNvSpPr/>
          <p:nvPr/>
        </p:nvSpPr>
        <p:spPr>
          <a:xfrm>
            <a:off x="3530995" y="1398400"/>
            <a:ext cx="1684500" cy="6465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action="ppaction://hlinksldjump" r:id="rId5"/>
              </a:rPr>
              <a:t>100 points</a:t>
            </a:r>
            <a:endParaRPr sz="2400"/>
          </a:p>
        </p:txBody>
      </p:sp>
      <p:sp>
        <p:nvSpPr>
          <p:cNvPr id="63" name="Google Shape;63;p13"/>
          <p:cNvSpPr/>
          <p:nvPr/>
        </p:nvSpPr>
        <p:spPr>
          <a:xfrm>
            <a:off x="5322666" y="1398400"/>
            <a:ext cx="1684500" cy="6465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action="ppaction://hlinksldjump" r:id="rId6"/>
              </a:rPr>
              <a:t>100 points</a:t>
            </a:r>
            <a:endParaRPr sz="2400"/>
          </a:p>
        </p:txBody>
      </p:sp>
      <p:sp>
        <p:nvSpPr>
          <p:cNvPr id="64" name="Google Shape;64;p13">
            <a:hlinkClick action="ppaction://hlinksldjump" r:id="rId7"/>
          </p:cNvPr>
          <p:cNvSpPr/>
          <p:nvPr/>
        </p:nvSpPr>
        <p:spPr>
          <a:xfrm>
            <a:off x="-3" y="2162175"/>
            <a:ext cx="1684500" cy="6465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action="ppaction://hlinksldjump" r:id="rId8"/>
              </a:rPr>
              <a:t>2</a:t>
            </a:r>
            <a:r>
              <a:rPr lang="en" sz="2400" u="sng">
                <a:solidFill>
                  <a:schemeClr val="hlink"/>
                </a:solidFill>
                <a:hlinkClick action="ppaction://hlinksldjump" r:id="rId9"/>
              </a:rPr>
              <a:t>00 points</a:t>
            </a:r>
            <a:endParaRPr sz="2400"/>
          </a:p>
        </p:txBody>
      </p:sp>
      <p:sp>
        <p:nvSpPr>
          <p:cNvPr id="65" name="Google Shape;65;p13"/>
          <p:cNvSpPr/>
          <p:nvPr/>
        </p:nvSpPr>
        <p:spPr>
          <a:xfrm>
            <a:off x="1759498" y="2162175"/>
            <a:ext cx="1684500" cy="6465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action="ppaction://hlinksldjump" r:id="rId10"/>
              </a:rPr>
              <a:t>2</a:t>
            </a:r>
            <a:r>
              <a:rPr lang="en" sz="2400" u="sng">
                <a:solidFill>
                  <a:schemeClr val="hlink"/>
                </a:solidFill>
                <a:hlinkClick action="ppaction://hlinksldjump" r:id="rId11"/>
              </a:rPr>
              <a:t>00 points</a:t>
            </a:r>
            <a:endParaRPr sz="2400"/>
          </a:p>
        </p:txBody>
      </p:sp>
      <p:sp>
        <p:nvSpPr>
          <p:cNvPr id="66" name="Google Shape;66;p13"/>
          <p:cNvSpPr/>
          <p:nvPr/>
        </p:nvSpPr>
        <p:spPr>
          <a:xfrm>
            <a:off x="3529092" y="2162175"/>
            <a:ext cx="1684500" cy="6465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action="ppaction://hlinksldjump" r:id="rId12"/>
              </a:rPr>
              <a:t>200 points</a:t>
            </a:r>
            <a:endParaRPr sz="2400"/>
          </a:p>
        </p:txBody>
      </p:sp>
      <p:sp>
        <p:nvSpPr>
          <p:cNvPr id="67" name="Google Shape;67;p13"/>
          <p:cNvSpPr/>
          <p:nvPr/>
        </p:nvSpPr>
        <p:spPr>
          <a:xfrm>
            <a:off x="5298676" y="2162175"/>
            <a:ext cx="1684500" cy="6465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action="ppaction://hlinksldjump" r:id="rId13"/>
              </a:rPr>
              <a:t>200 points</a:t>
            </a:r>
            <a:endParaRPr sz="2400"/>
          </a:p>
        </p:txBody>
      </p:sp>
      <p:sp>
        <p:nvSpPr>
          <p:cNvPr id="68" name="Google Shape;68;p13"/>
          <p:cNvSpPr/>
          <p:nvPr/>
        </p:nvSpPr>
        <p:spPr>
          <a:xfrm>
            <a:off x="11983" y="3675100"/>
            <a:ext cx="1684500" cy="6465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action="ppaction://hlinksldjump" r:id="rId14"/>
              </a:rPr>
              <a:t>4</a:t>
            </a:r>
            <a:r>
              <a:rPr lang="en" sz="2400" u="sng">
                <a:solidFill>
                  <a:schemeClr val="hlink"/>
                </a:solidFill>
                <a:hlinkClick action="ppaction://hlinksldjump" r:id="rId15"/>
              </a:rPr>
              <a:t>00 points</a:t>
            </a:r>
            <a:endParaRPr sz="2400"/>
          </a:p>
        </p:txBody>
      </p:sp>
      <p:sp>
        <p:nvSpPr>
          <p:cNvPr id="69" name="Google Shape;69;p13"/>
          <p:cNvSpPr/>
          <p:nvPr/>
        </p:nvSpPr>
        <p:spPr>
          <a:xfrm>
            <a:off x="1771484" y="3675100"/>
            <a:ext cx="1684500" cy="6465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action="ppaction://hlinksldjump" r:id="rId16"/>
              </a:rPr>
              <a:t>4</a:t>
            </a:r>
            <a:r>
              <a:rPr lang="en" sz="2400" u="sng">
                <a:solidFill>
                  <a:schemeClr val="hlink"/>
                </a:solidFill>
                <a:hlinkClick action="ppaction://hlinksldjump" r:id="rId17"/>
              </a:rPr>
              <a:t>00 points</a:t>
            </a:r>
            <a:endParaRPr sz="2400"/>
          </a:p>
        </p:txBody>
      </p:sp>
      <p:sp>
        <p:nvSpPr>
          <p:cNvPr id="70" name="Google Shape;70;p13"/>
          <p:cNvSpPr/>
          <p:nvPr/>
        </p:nvSpPr>
        <p:spPr>
          <a:xfrm>
            <a:off x="3541077" y="3675100"/>
            <a:ext cx="1684500" cy="6465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action="ppaction://hlinksldjump" r:id="rId18"/>
              </a:rPr>
              <a:t>4</a:t>
            </a:r>
            <a:r>
              <a:rPr lang="en" sz="2400" u="sng">
                <a:solidFill>
                  <a:schemeClr val="hlink"/>
                </a:solidFill>
                <a:hlinkClick action="ppaction://hlinksldjump" r:id="rId19"/>
              </a:rPr>
              <a:t>00 points</a:t>
            </a:r>
            <a:endParaRPr sz="2400"/>
          </a:p>
        </p:txBody>
      </p:sp>
      <p:sp>
        <p:nvSpPr>
          <p:cNvPr id="71" name="Google Shape;71;p13"/>
          <p:cNvSpPr/>
          <p:nvPr/>
        </p:nvSpPr>
        <p:spPr>
          <a:xfrm>
            <a:off x="5310661" y="3675100"/>
            <a:ext cx="1684500" cy="6465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action="ppaction://hlinksldjump" r:id="rId20"/>
              </a:rPr>
              <a:t>4</a:t>
            </a:r>
            <a:r>
              <a:rPr lang="en" sz="2400" u="sng">
                <a:solidFill>
                  <a:schemeClr val="hlink"/>
                </a:solidFill>
                <a:hlinkClick action="ppaction://hlinksldjump" r:id="rId21"/>
              </a:rPr>
              <a:t>00 points</a:t>
            </a:r>
            <a:endParaRPr sz="2400"/>
          </a:p>
        </p:txBody>
      </p:sp>
      <p:sp>
        <p:nvSpPr>
          <p:cNvPr id="72" name="Google Shape;72;p13"/>
          <p:cNvSpPr/>
          <p:nvPr/>
        </p:nvSpPr>
        <p:spPr>
          <a:xfrm>
            <a:off x="23978" y="2925950"/>
            <a:ext cx="1684500" cy="6465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action="ppaction://hlinksldjump" r:id="rId22"/>
              </a:rPr>
              <a:t>3</a:t>
            </a:r>
            <a:r>
              <a:rPr lang="en" sz="2400" u="sng">
                <a:solidFill>
                  <a:schemeClr val="hlink"/>
                </a:solidFill>
                <a:hlinkClick action="ppaction://hlinksldjump" r:id="rId23"/>
              </a:rPr>
              <a:t>00 points</a:t>
            </a:r>
            <a:endParaRPr sz="2400"/>
          </a:p>
        </p:txBody>
      </p:sp>
      <p:sp>
        <p:nvSpPr>
          <p:cNvPr id="73" name="Google Shape;73;p13"/>
          <p:cNvSpPr/>
          <p:nvPr/>
        </p:nvSpPr>
        <p:spPr>
          <a:xfrm>
            <a:off x="1783479" y="2925950"/>
            <a:ext cx="1684500" cy="6465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action="ppaction://hlinksldjump" r:id="rId24"/>
              </a:rPr>
              <a:t>3</a:t>
            </a:r>
            <a:r>
              <a:rPr lang="en" sz="2400" u="sng">
                <a:solidFill>
                  <a:schemeClr val="hlink"/>
                </a:solidFill>
                <a:hlinkClick action="ppaction://hlinksldjump" r:id="rId25"/>
              </a:rPr>
              <a:t>00 points</a:t>
            </a:r>
            <a:endParaRPr sz="2400"/>
          </a:p>
        </p:txBody>
      </p:sp>
      <p:sp>
        <p:nvSpPr>
          <p:cNvPr id="74" name="Google Shape;74;p13"/>
          <p:cNvSpPr/>
          <p:nvPr/>
        </p:nvSpPr>
        <p:spPr>
          <a:xfrm>
            <a:off x="3553073" y="2925950"/>
            <a:ext cx="1684500" cy="6465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action="ppaction://hlinksldjump" r:id="rId26"/>
              </a:rPr>
              <a:t>3</a:t>
            </a:r>
            <a:r>
              <a:rPr lang="en" sz="2400" u="sng">
                <a:solidFill>
                  <a:schemeClr val="hlink"/>
                </a:solidFill>
                <a:hlinkClick action="ppaction://hlinksldjump" r:id="rId27"/>
              </a:rPr>
              <a:t>00 points</a:t>
            </a:r>
            <a:endParaRPr sz="2400"/>
          </a:p>
        </p:txBody>
      </p:sp>
      <p:sp>
        <p:nvSpPr>
          <p:cNvPr id="75" name="Google Shape;75;p13"/>
          <p:cNvSpPr/>
          <p:nvPr/>
        </p:nvSpPr>
        <p:spPr>
          <a:xfrm>
            <a:off x="5322656" y="2925950"/>
            <a:ext cx="1684500" cy="6465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action="ppaction://hlinksldjump" r:id="rId28"/>
              </a:rPr>
              <a:t>3</a:t>
            </a:r>
            <a:r>
              <a:rPr lang="en" sz="2400" u="sng">
                <a:solidFill>
                  <a:schemeClr val="hlink"/>
                </a:solidFill>
                <a:hlinkClick action="ppaction://hlinksldjump" r:id="rId29"/>
              </a:rPr>
              <a:t>00 points</a:t>
            </a:r>
            <a:endParaRPr sz="2400"/>
          </a:p>
        </p:txBody>
      </p:sp>
      <p:sp>
        <p:nvSpPr>
          <p:cNvPr id="76" name="Google Shape;76;p13"/>
          <p:cNvSpPr/>
          <p:nvPr/>
        </p:nvSpPr>
        <p:spPr>
          <a:xfrm>
            <a:off x="11983" y="4424250"/>
            <a:ext cx="1684500" cy="6465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action="ppaction://hlinksldjump" r:id="rId30"/>
              </a:rPr>
              <a:t>5</a:t>
            </a:r>
            <a:r>
              <a:rPr lang="en" sz="2400" u="sng">
                <a:solidFill>
                  <a:schemeClr val="hlink"/>
                </a:solidFill>
                <a:hlinkClick action="ppaction://hlinksldjump" r:id="rId31"/>
              </a:rPr>
              <a:t>00 points</a:t>
            </a:r>
            <a:endParaRPr sz="2400"/>
          </a:p>
        </p:txBody>
      </p:sp>
      <p:sp>
        <p:nvSpPr>
          <p:cNvPr id="77" name="Google Shape;77;p13"/>
          <p:cNvSpPr/>
          <p:nvPr/>
        </p:nvSpPr>
        <p:spPr>
          <a:xfrm>
            <a:off x="1771484" y="4424250"/>
            <a:ext cx="1684500" cy="6465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action="ppaction://hlinksldjump" r:id="rId32"/>
              </a:rPr>
              <a:t>5</a:t>
            </a:r>
            <a:r>
              <a:rPr lang="en" sz="2400" u="sng">
                <a:solidFill>
                  <a:schemeClr val="hlink"/>
                </a:solidFill>
                <a:hlinkClick action="ppaction://hlinksldjump" r:id="rId33"/>
              </a:rPr>
              <a:t>00 points</a:t>
            </a:r>
            <a:endParaRPr sz="2400"/>
          </a:p>
        </p:txBody>
      </p:sp>
      <p:sp>
        <p:nvSpPr>
          <p:cNvPr id="78" name="Google Shape;78;p13"/>
          <p:cNvSpPr/>
          <p:nvPr/>
        </p:nvSpPr>
        <p:spPr>
          <a:xfrm>
            <a:off x="3541077" y="4424250"/>
            <a:ext cx="1684500" cy="6465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action="ppaction://hlinksldjump" r:id="rId34"/>
              </a:rPr>
              <a:t>5</a:t>
            </a:r>
            <a:r>
              <a:rPr lang="en" sz="2400" u="sng">
                <a:solidFill>
                  <a:schemeClr val="hlink"/>
                </a:solidFill>
                <a:hlinkClick action="ppaction://hlinksldjump" r:id="rId35"/>
              </a:rPr>
              <a:t>00 points</a:t>
            </a:r>
            <a:endParaRPr sz="2400"/>
          </a:p>
        </p:txBody>
      </p:sp>
      <p:sp>
        <p:nvSpPr>
          <p:cNvPr id="79" name="Google Shape;79;p13"/>
          <p:cNvSpPr/>
          <p:nvPr/>
        </p:nvSpPr>
        <p:spPr>
          <a:xfrm>
            <a:off x="5310661" y="4424250"/>
            <a:ext cx="1684500" cy="6465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action="ppaction://hlinksldjump" r:id="rId36"/>
              </a:rPr>
              <a:t>5</a:t>
            </a:r>
            <a:r>
              <a:rPr lang="en" sz="2400" u="sng">
                <a:solidFill>
                  <a:schemeClr val="hlink"/>
                </a:solidFill>
                <a:hlinkClick action="ppaction://hlinksldjump" r:id="rId37"/>
              </a:rPr>
              <a:t>00 points</a:t>
            </a:r>
            <a:endParaRPr sz="2400"/>
          </a:p>
        </p:txBody>
      </p:sp>
      <p:sp>
        <p:nvSpPr>
          <p:cNvPr id="80" name="Google Shape;80;p13"/>
          <p:cNvSpPr/>
          <p:nvPr/>
        </p:nvSpPr>
        <p:spPr>
          <a:xfrm>
            <a:off x="7203450" y="605375"/>
            <a:ext cx="1628100" cy="646500"/>
          </a:xfrm>
          <a:prstGeom prst="roundRect">
            <a:avLst>
              <a:gd fmla="val 16667" name="adj"/>
            </a:avLst>
          </a:prstGeom>
          <a:solidFill>
            <a:srgbClr val="76A5AF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nazonazo</a:t>
            </a:r>
            <a:endParaRPr sz="2400"/>
          </a:p>
        </p:txBody>
      </p:sp>
      <p:sp>
        <p:nvSpPr>
          <p:cNvPr id="81" name="Google Shape;81;p13"/>
          <p:cNvSpPr/>
          <p:nvPr/>
        </p:nvSpPr>
        <p:spPr>
          <a:xfrm>
            <a:off x="7138341" y="1398400"/>
            <a:ext cx="1684500" cy="6465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action="ppaction://hlinksldjump" r:id="rId38"/>
              </a:rPr>
              <a:t>100 points</a:t>
            </a:r>
            <a:endParaRPr sz="2400"/>
          </a:p>
        </p:txBody>
      </p:sp>
      <p:sp>
        <p:nvSpPr>
          <p:cNvPr id="82" name="Google Shape;82;p13"/>
          <p:cNvSpPr/>
          <p:nvPr/>
        </p:nvSpPr>
        <p:spPr>
          <a:xfrm>
            <a:off x="7114351" y="2162175"/>
            <a:ext cx="1684500" cy="6465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action="ppaction://hlinksldjump" r:id="rId39"/>
              </a:rPr>
              <a:t>200 points</a:t>
            </a:r>
            <a:endParaRPr sz="2400"/>
          </a:p>
        </p:txBody>
      </p:sp>
      <p:sp>
        <p:nvSpPr>
          <p:cNvPr id="83" name="Google Shape;83;p13"/>
          <p:cNvSpPr/>
          <p:nvPr/>
        </p:nvSpPr>
        <p:spPr>
          <a:xfrm>
            <a:off x="7126336" y="3675100"/>
            <a:ext cx="1684500" cy="6465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action="ppaction://hlinksldjump" r:id="rId40"/>
              </a:rPr>
              <a:t>400 points</a:t>
            </a:r>
            <a:endParaRPr sz="2400"/>
          </a:p>
        </p:txBody>
      </p:sp>
      <p:sp>
        <p:nvSpPr>
          <p:cNvPr id="84" name="Google Shape;84;p13"/>
          <p:cNvSpPr/>
          <p:nvPr/>
        </p:nvSpPr>
        <p:spPr>
          <a:xfrm>
            <a:off x="7138331" y="2925950"/>
            <a:ext cx="1684500" cy="6465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action="ppaction://hlinksldjump" r:id="rId41"/>
              </a:rPr>
              <a:t>300 points</a:t>
            </a:r>
            <a:endParaRPr sz="2400"/>
          </a:p>
        </p:txBody>
      </p:sp>
      <p:sp>
        <p:nvSpPr>
          <p:cNvPr id="85" name="Google Shape;85;p13"/>
          <p:cNvSpPr/>
          <p:nvPr/>
        </p:nvSpPr>
        <p:spPr>
          <a:xfrm>
            <a:off x="7126336" y="4424250"/>
            <a:ext cx="1684500" cy="6465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action="ppaction://hlinksldjump" r:id="rId42"/>
              </a:rPr>
              <a:t>500 points</a:t>
            </a:r>
            <a:endParaRPr sz="2400"/>
          </a:p>
        </p:txBody>
      </p:sp>
      <p:sp>
        <p:nvSpPr>
          <p:cNvPr id="86" name="Google Shape;86;p13">
            <a:hlinkClick action="ppaction://hlinksldjump" r:id="rId43"/>
          </p:cNvPr>
          <p:cNvSpPr/>
          <p:nvPr/>
        </p:nvSpPr>
        <p:spPr>
          <a:xfrm>
            <a:off x="103425" y="4525450"/>
            <a:ext cx="1536900" cy="458700"/>
          </a:xfrm>
          <a:prstGeom prst="roundRect">
            <a:avLst>
              <a:gd fmla="val 16667" name="adj"/>
            </a:avLst>
          </a:prstGeom>
          <a:solidFill>
            <a:srgbClr val="00FFFF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500 points</a:t>
            </a:r>
            <a:endParaRPr sz="2400">
              <a:solidFill>
                <a:schemeClr val="accent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45600" y="3769000"/>
            <a:ext cx="1536900" cy="458700"/>
          </a:xfrm>
          <a:prstGeom prst="roundRect">
            <a:avLst>
              <a:gd fmla="val 16667" name="adj"/>
            </a:avLst>
          </a:prstGeom>
          <a:solidFill>
            <a:srgbClr val="00FFFF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action="ppaction://hlinksldjump" r:id="rId44"/>
              </a:rPr>
              <a:t>400 points</a:t>
            </a:r>
            <a:endParaRPr sz="2400">
              <a:solidFill>
                <a:schemeClr val="accent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115425" y="3012538"/>
            <a:ext cx="1536900" cy="458700"/>
          </a:xfrm>
          <a:prstGeom prst="roundRect">
            <a:avLst>
              <a:gd fmla="val 16667" name="adj"/>
            </a:avLst>
          </a:prstGeom>
          <a:solidFill>
            <a:srgbClr val="00FFFF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action="ppaction://hlinksldjump" r:id="rId45"/>
              </a:rPr>
              <a:t>300 points</a:t>
            </a:r>
            <a:endParaRPr sz="2400">
              <a:solidFill>
                <a:schemeClr val="accent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Google Shape;89;p13">
            <a:hlinkClick action="ppaction://hlinksldjump" r:id="rId46"/>
          </p:cNvPr>
          <p:cNvSpPr/>
          <p:nvPr/>
        </p:nvSpPr>
        <p:spPr>
          <a:xfrm>
            <a:off x="45600" y="2256075"/>
            <a:ext cx="1536900" cy="458700"/>
          </a:xfrm>
          <a:prstGeom prst="roundRect">
            <a:avLst>
              <a:gd fmla="val 16667" name="adj"/>
            </a:avLst>
          </a:prstGeom>
          <a:solidFill>
            <a:srgbClr val="00FFFF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200 points</a:t>
            </a:r>
            <a:endParaRPr sz="2400">
              <a:solidFill>
                <a:schemeClr val="accent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71250" y="1477675"/>
            <a:ext cx="1536900" cy="458700"/>
          </a:xfrm>
          <a:prstGeom prst="roundRect">
            <a:avLst>
              <a:gd fmla="val 16667" name="adj"/>
            </a:avLst>
          </a:prstGeom>
          <a:solidFill>
            <a:srgbClr val="00FFFF"/>
          </a:solidFill>
          <a:ln cap="flat" cmpd="sng" w="9525">
            <a:solidFill>
              <a:srgbClr val="00FFF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action="ppaction://hlinksldjump" r:id="rId47"/>
              </a:rPr>
              <a:t>100 points</a:t>
            </a:r>
            <a:endParaRPr sz="2400">
              <a:solidFill>
                <a:schemeClr val="accent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13">
            <a:hlinkClick action="ppaction://hlinksldjump" r:id="rId48"/>
          </p:cNvPr>
          <p:cNvSpPr/>
          <p:nvPr/>
        </p:nvSpPr>
        <p:spPr>
          <a:xfrm>
            <a:off x="1839300" y="1477675"/>
            <a:ext cx="1536900" cy="458700"/>
          </a:xfrm>
          <a:prstGeom prst="roundRect">
            <a:avLst>
              <a:gd fmla="val 16667" name="adj"/>
            </a:avLst>
          </a:prstGeom>
          <a:solidFill>
            <a:srgbClr val="00FFFF"/>
          </a:solidFill>
          <a:ln cap="flat" cmpd="sng" w="9525">
            <a:solidFill>
              <a:srgbClr val="00FFF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100 points</a:t>
            </a:r>
            <a:endParaRPr sz="2400">
              <a:solidFill>
                <a:schemeClr val="accent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3">
            <a:hlinkClick action="ppaction://hlinksldjump" r:id="rId49"/>
          </p:cNvPr>
          <p:cNvSpPr/>
          <p:nvPr/>
        </p:nvSpPr>
        <p:spPr>
          <a:xfrm>
            <a:off x="1838350" y="2256075"/>
            <a:ext cx="1536900" cy="458700"/>
          </a:xfrm>
          <a:prstGeom prst="roundRect">
            <a:avLst>
              <a:gd fmla="val 16667" name="adj"/>
            </a:avLst>
          </a:prstGeom>
          <a:solidFill>
            <a:srgbClr val="00FFFF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200 points</a:t>
            </a:r>
            <a:endParaRPr sz="2400">
              <a:solidFill>
                <a:schemeClr val="accent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p13">
            <a:hlinkClick action="ppaction://hlinksldjump" r:id="rId50"/>
          </p:cNvPr>
          <p:cNvSpPr/>
          <p:nvPr/>
        </p:nvSpPr>
        <p:spPr>
          <a:xfrm>
            <a:off x="1834250" y="3012525"/>
            <a:ext cx="1536900" cy="458700"/>
          </a:xfrm>
          <a:prstGeom prst="roundRect">
            <a:avLst>
              <a:gd fmla="val 16667" name="adj"/>
            </a:avLst>
          </a:prstGeom>
          <a:solidFill>
            <a:srgbClr val="00FFFF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300 points</a:t>
            </a:r>
            <a:endParaRPr sz="2400">
              <a:solidFill>
                <a:schemeClr val="accent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13">
            <a:hlinkClick action="ppaction://hlinksldjump" r:id="rId51"/>
          </p:cNvPr>
          <p:cNvSpPr/>
          <p:nvPr/>
        </p:nvSpPr>
        <p:spPr>
          <a:xfrm>
            <a:off x="1850325" y="3769000"/>
            <a:ext cx="1536900" cy="458700"/>
          </a:xfrm>
          <a:prstGeom prst="roundRect">
            <a:avLst>
              <a:gd fmla="val 16667" name="adj"/>
            </a:avLst>
          </a:prstGeom>
          <a:solidFill>
            <a:srgbClr val="00FFFF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400 points</a:t>
            </a:r>
            <a:endParaRPr sz="2400">
              <a:solidFill>
                <a:schemeClr val="accent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13">
            <a:hlinkClick action="ppaction://hlinksldjump" r:id="rId52"/>
          </p:cNvPr>
          <p:cNvSpPr/>
          <p:nvPr/>
        </p:nvSpPr>
        <p:spPr>
          <a:xfrm>
            <a:off x="1850325" y="4525475"/>
            <a:ext cx="1536900" cy="458700"/>
          </a:xfrm>
          <a:prstGeom prst="roundRect">
            <a:avLst>
              <a:gd fmla="val 16667" name="adj"/>
            </a:avLst>
          </a:prstGeom>
          <a:solidFill>
            <a:srgbClr val="00FFFF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500 points</a:t>
            </a:r>
            <a:endParaRPr sz="2400">
              <a:solidFill>
                <a:schemeClr val="accent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3">
            <a:hlinkClick action="ppaction://hlinksldjump" r:id="rId53"/>
          </p:cNvPr>
          <p:cNvSpPr/>
          <p:nvPr/>
        </p:nvSpPr>
        <p:spPr>
          <a:xfrm>
            <a:off x="3580988" y="1477675"/>
            <a:ext cx="1536900" cy="458700"/>
          </a:xfrm>
          <a:prstGeom prst="roundRect">
            <a:avLst>
              <a:gd fmla="val 16667" name="adj"/>
            </a:avLst>
          </a:prstGeom>
          <a:solidFill>
            <a:srgbClr val="00FFFF"/>
          </a:solidFill>
          <a:ln cap="flat" cmpd="sng" w="9525">
            <a:solidFill>
              <a:srgbClr val="00FFF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100 points</a:t>
            </a:r>
            <a:endParaRPr sz="2400">
              <a:solidFill>
                <a:schemeClr val="accent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13">
            <a:hlinkClick action="ppaction://hlinksldjump" r:id="rId54"/>
          </p:cNvPr>
          <p:cNvSpPr/>
          <p:nvPr/>
        </p:nvSpPr>
        <p:spPr>
          <a:xfrm>
            <a:off x="3602887" y="2256075"/>
            <a:ext cx="1536900" cy="458700"/>
          </a:xfrm>
          <a:prstGeom prst="roundRect">
            <a:avLst>
              <a:gd fmla="val 16667" name="adj"/>
            </a:avLst>
          </a:prstGeom>
          <a:solidFill>
            <a:srgbClr val="00FFFF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200 points</a:t>
            </a:r>
            <a:endParaRPr sz="2400">
              <a:solidFill>
                <a:schemeClr val="accent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13">
            <a:hlinkClick action="ppaction://hlinksldjump" r:id="rId55"/>
          </p:cNvPr>
          <p:cNvSpPr/>
          <p:nvPr/>
        </p:nvSpPr>
        <p:spPr>
          <a:xfrm>
            <a:off x="3626862" y="3012538"/>
            <a:ext cx="1536900" cy="458700"/>
          </a:xfrm>
          <a:prstGeom prst="roundRect">
            <a:avLst>
              <a:gd fmla="val 16667" name="adj"/>
            </a:avLst>
          </a:prstGeom>
          <a:solidFill>
            <a:srgbClr val="00FFFF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300 points</a:t>
            </a:r>
            <a:endParaRPr sz="2400">
              <a:solidFill>
                <a:schemeClr val="accent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p13">
            <a:hlinkClick action="ppaction://hlinksldjump" r:id="rId56"/>
          </p:cNvPr>
          <p:cNvSpPr/>
          <p:nvPr/>
        </p:nvSpPr>
        <p:spPr>
          <a:xfrm>
            <a:off x="3614862" y="3769000"/>
            <a:ext cx="1536900" cy="458700"/>
          </a:xfrm>
          <a:prstGeom prst="roundRect">
            <a:avLst>
              <a:gd fmla="val 16667" name="adj"/>
            </a:avLst>
          </a:prstGeom>
          <a:solidFill>
            <a:srgbClr val="00FFFF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400 points</a:t>
            </a:r>
            <a:endParaRPr sz="2400">
              <a:solidFill>
                <a:schemeClr val="accent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Google Shape;100;p13">
            <a:hlinkClick action="ppaction://hlinksldjump" r:id="rId57"/>
          </p:cNvPr>
          <p:cNvSpPr/>
          <p:nvPr/>
        </p:nvSpPr>
        <p:spPr>
          <a:xfrm>
            <a:off x="3580487" y="4525450"/>
            <a:ext cx="1536900" cy="458700"/>
          </a:xfrm>
          <a:prstGeom prst="roundRect">
            <a:avLst>
              <a:gd fmla="val 16667" name="adj"/>
            </a:avLst>
          </a:prstGeom>
          <a:solidFill>
            <a:srgbClr val="00FFFF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500 points</a:t>
            </a:r>
            <a:endParaRPr sz="2400">
              <a:solidFill>
                <a:schemeClr val="accent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Google Shape;101;p13">
            <a:hlinkClick action="ppaction://hlinksldjump" r:id="rId58"/>
          </p:cNvPr>
          <p:cNvSpPr/>
          <p:nvPr/>
        </p:nvSpPr>
        <p:spPr>
          <a:xfrm>
            <a:off x="5359663" y="1477675"/>
            <a:ext cx="1536900" cy="458700"/>
          </a:xfrm>
          <a:prstGeom prst="roundRect">
            <a:avLst>
              <a:gd fmla="val 16667" name="adj"/>
            </a:avLst>
          </a:prstGeom>
          <a:solidFill>
            <a:srgbClr val="00FFFF"/>
          </a:solidFill>
          <a:ln cap="flat" cmpd="sng" w="9525">
            <a:solidFill>
              <a:srgbClr val="00FFF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100 points</a:t>
            </a:r>
            <a:endParaRPr sz="2400">
              <a:solidFill>
                <a:schemeClr val="accent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Google Shape;102;p13">
            <a:hlinkClick action="ppaction://hlinksldjump" r:id="rId59"/>
          </p:cNvPr>
          <p:cNvSpPr/>
          <p:nvPr/>
        </p:nvSpPr>
        <p:spPr>
          <a:xfrm>
            <a:off x="5395537" y="2256075"/>
            <a:ext cx="1536900" cy="458700"/>
          </a:xfrm>
          <a:prstGeom prst="roundRect">
            <a:avLst>
              <a:gd fmla="val 16667" name="adj"/>
            </a:avLst>
          </a:prstGeom>
          <a:solidFill>
            <a:srgbClr val="00FFFF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200 points</a:t>
            </a:r>
            <a:endParaRPr sz="2400">
              <a:solidFill>
                <a:schemeClr val="accent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Google Shape;103;p13">
            <a:hlinkClick action="ppaction://hlinksldjump" r:id="rId60"/>
          </p:cNvPr>
          <p:cNvSpPr/>
          <p:nvPr/>
        </p:nvSpPr>
        <p:spPr>
          <a:xfrm>
            <a:off x="5419512" y="3012525"/>
            <a:ext cx="1536900" cy="458700"/>
          </a:xfrm>
          <a:prstGeom prst="roundRect">
            <a:avLst>
              <a:gd fmla="val 16667" name="adj"/>
            </a:avLst>
          </a:prstGeom>
          <a:solidFill>
            <a:srgbClr val="00FFFF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300 points</a:t>
            </a:r>
            <a:endParaRPr sz="2400">
              <a:solidFill>
                <a:schemeClr val="accent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13">
            <a:hlinkClick action="ppaction://hlinksldjump" r:id="rId61"/>
          </p:cNvPr>
          <p:cNvSpPr/>
          <p:nvPr/>
        </p:nvSpPr>
        <p:spPr>
          <a:xfrm>
            <a:off x="5407512" y="3769000"/>
            <a:ext cx="1536900" cy="458700"/>
          </a:xfrm>
          <a:prstGeom prst="roundRect">
            <a:avLst>
              <a:gd fmla="val 16667" name="adj"/>
            </a:avLst>
          </a:prstGeom>
          <a:solidFill>
            <a:srgbClr val="00FFFF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400 points</a:t>
            </a:r>
            <a:endParaRPr sz="2400">
              <a:solidFill>
                <a:schemeClr val="accent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13">
            <a:hlinkClick action="ppaction://hlinksldjump" r:id="rId62"/>
          </p:cNvPr>
          <p:cNvSpPr/>
          <p:nvPr/>
        </p:nvSpPr>
        <p:spPr>
          <a:xfrm>
            <a:off x="5407512" y="4525475"/>
            <a:ext cx="1536900" cy="458700"/>
          </a:xfrm>
          <a:prstGeom prst="roundRect">
            <a:avLst>
              <a:gd fmla="val 16667" name="adj"/>
            </a:avLst>
          </a:prstGeom>
          <a:solidFill>
            <a:srgbClr val="00FFFF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500 points</a:t>
            </a:r>
            <a:endParaRPr sz="2400">
              <a:solidFill>
                <a:schemeClr val="accent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3">
            <a:hlinkClick action="ppaction://hlinksldjump" r:id="rId63"/>
          </p:cNvPr>
          <p:cNvSpPr/>
          <p:nvPr/>
        </p:nvSpPr>
        <p:spPr>
          <a:xfrm>
            <a:off x="7211938" y="1477675"/>
            <a:ext cx="1536900" cy="458700"/>
          </a:xfrm>
          <a:prstGeom prst="roundRect">
            <a:avLst>
              <a:gd fmla="val 16667" name="adj"/>
            </a:avLst>
          </a:prstGeom>
          <a:solidFill>
            <a:srgbClr val="00FFFF"/>
          </a:solidFill>
          <a:ln cap="flat" cmpd="sng" w="9525">
            <a:solidFill>
              <a:srgbClr val="00FFF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100 points</a:t>
            </a:r>
            <a:endParaRPr sz="2400">
              <a:solidFill>
                <a:schemeClr val="accent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13">
            <a:hlinkClick action="ppaction://hlinksldjump" r:id="rId64"/>
          </p:cNvPr>
          <p:cNvSpPr/>
          <p:nvPr/>
        </p:nvSpPr>
        <p:spPr>
          <a:xfrm>
            <a:off x="7188187" y="2256075"/>
            <a:ext cx="1536900" cy="458700"/>
          </a:xfrm>
          <a:prstGeom prst="roundRect">
            <a:avLst>
              <a:gd fmla="val 16667" name="adj"/>
            </a:avLst>
          </a:prstGeom>
          <a:solidFill>
            <a:srgbClr val="00FFFF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200 points</a:t>
            </a:r>
            <a:endParaRPr sz="2400">
              <a:solidFill>
                <a:schemeClr val="accent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13">
            <a:hlinkClick action="ppaction://hlinksldjump" r:id="rId65"/>
          </p:cNvPr>
          <p:cNvSpPr/>
          <p:nvPr/>
        </p:nvSpPr>
        <p:spPr>
          <a:xfrm>
            <a:off x="7212162" y="3012538"/>
            <a:ext cx="1536900" cy="458700"/>
          </a:xfrm>
          <a:prstGeom prst="roundRect">
            <a:avLst>
              <a:gd fmla="val 16667" name="adj"/>
            </a:avLst>
          </a:prstGeom>
          <a:solidFill>
            <a:srgbClr val="00FFFF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300 points</a:t>
            </a:r>
            <a:endParaRPr sz="2400">
              <a:solidFill>
                <a:schemeClr val="accent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" name="Google Shape;109;p13">
            <a:hlinkClick action="ppaction://hlinksldjump" r:id="rId66"/>
          </p:cNvPr>
          <p:cNvSpPr/>
          <p:nvPr/>
        </p:nvSpPr>
        <p:spPr>
          <a:xfrm>
            <a:off x="7200162" y="3769000"/>
            <a:ext cx="1536900" cy="458700"/>
          </a:xfrm>
          <a:prstGeom prst="roundRect">
            <a:avLst>
              <a:gd fmla="val 16667" name="adj"/>
            </a:avLst>
          </a:prstGeom>
          <a:solidFill>
            <a:srgbClr val="00FFFF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400 points</a:t>
            </a:r>
            <a:endParaRPr sz="2400">
              <a:solidFill>
                <a:schemeClr val="accent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Google Shape;110;p13">
            <a:hlinkClick action="ppaction://hlinksldjump" r:id="rId67"/>
          </p:cNvPr>
          <p:cNvSpPr/>
          <p:nvPr/>
        </p:nvSpPr>
        <p:spPr>
          <a:xfrm>
            <a:off x="7188437" y="4525450"/>
            <a:ext cx="1536900" cy="458700"/>
          </a:xfrm>
          <a:prstGeom prst="roundRect">
            <a:avLst>
              <a:gd fmla="val 16667" name="adj"/>
            </a:avLst>
          </a:prstGeom>
          <a:solidFill>
            <a:srgbClr val="00FFFF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500 points</a:t>
            </a:r>
            <a:endParaRPr sz="2400">
              <a:solidFill>
                <a:schemeClr val="accent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rgbClr val="EAD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8" name="Google Shape;208;p22"/>
          <p:cNvSpPr txBox="1"/>
          <p:nvPr/>
        </p:nvSpPr>
        <p:spPr>
          <a:xfrm>
            <a:off x="1738775" y="97150"/>
            <a:ext cx="5318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9" name="Google Shape;209;p22"/>
          <p:cNvSpPr txBox="1"/>
          <p:nvPr/>
        </p:nvSpPr>
        <p:spPr>
          <a:xfrm>
            <a:off x="0" y="4091125"/>
            <a:ext cx="9144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Times New Roman"/>
                <a:ea typeface="Times New Roman"/>
                <a:cs typeface="Times New Roman"/>
                <a:sym typeface="Times New Roman"/>
              </a:rPr>
              <a:t>Say the word to get 400 points!</a:t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0" name="Google Shape;210;p22"/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22"/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22">
            <a:hlinkClick action="ppaction://hlinkshowjump?jump=firstslide"/>
          </p:cNvPr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22">
            <a:hlinkClick action="ppaction://hlinksldjump" r:id="rId3"/>
          </p:cNvPr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2"/>
          <p:cNvSpPr txBox="1"/>
          <p:nvPr/>
        </p:nvSpPr>
        <p:spPr>
          <a:xfrm>
            <a:off x="0" y="1559950"/>
            <a:ext cx="91440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Comic Sans MS"/>
                <a:ea typeface="Comic Sans MS"/>
                <a:cs typeface="Comic Sans MS"/>
                <a:sym typeface="Comic Sans MS"/>
              </a:rPr>
              <a:t>usually</a:t>
            </a:r>
            <a:endParaRPr sz="6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5" name="Google Shape;215;p22"/>
          <p:cNvSpPr/>
          <p:nvPr/>
        </p:nvSpPr>
        <p:spPr>
          <a:xfrm>
            <a:off x="1552950" y="1177600"/>
            <a:ext cx="6038100" cy="18729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rgbClr val="741B4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u_u_ll_</a:t>
            </a:r>
            <a:endParaRPr sz="6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rgbClr val="EAD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21" name="Google Shape;221;p23"/>
          <p:cNvSpPr txBox="1"/>
          <p:nvPr/>
        </p:nvSpPr>
        <p:spPr>
          <a:xfrm>
            <a:off x="1738775" y="97150"/>
            <a:ext cx="5318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2" name="Google Shape;222;p23"/>
          <p:cNvSpPr txBox="1"/>
          <p:nvPr/>
        </p:nvSpPr>
        <p:spPr>
          <a:xfrm>
            <a:off x="0" y="4091125"/>
            <a:ext cx="9144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Times New Roman"/>
                <a:ea typeface="Times New Roman"/>
                <a:cs typeface="Times New Roman"/>
                <a:sym typeface="Times New Roman"/>
              </a:rPr>
              <a:t>Say the word to get 500 points!</a:t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3" name="Google Shape;223;p23"/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23"/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23">
            <a:hlinkClick action="ppaction://hlinkshowjump?jump=firstslide"/>
          </p:cNvPr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23">
            <a:hlinkClick action="ppaction://hlinksldjump" r:id="rId3"/>
          </p:cNvPr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23"/>
          <p:cNvSpPr txBox="1"/>
          <p:nvPr/>
        </p:nvSpPr>
        <p:spPr>
          <a:xfrm>
            <a:off x="0" y="1559950"/>
            <a:ext cx="91440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Comic Sans MS"/>
                <a:ea typeface="Comic Sans MS"/>
                <a:cs typeface="Comic Sans MS"/>
                <a:sym typeface="Comic Sans MS"/>
              </a:rPr>
              <a:t>Thursday</a:t>
            </a:r>
            <a:endParaRPr sz="6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28" name="Google Shape;228;p23"/>
          <p:cNvSpPr/>
          <p:nvPr/>
        </p:nvSpPr>
        <p:spPr>
          <a:xfrm>
            <a:off x="1738775" y="1235900"/>
            <a:ext cx="6038100" cy="18729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rgbClr val="741B4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T_ _ r _ _ a _</a:t>
            </a:r>
            <a:endParaRPr sz="6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rgbClr val="EAD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34" name="Google Shape;234;p24"/>
          <p:cNvSpPr txBox="1"/>
          <p:nvPr/>
        </p:nvSpPr>
        <p:spPr>
          <a:xfrm>
            <a:off x="1738775" y="97150"/>
            <a:ext cx="5318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5" name="Google Shape;235;p24"/>
          <p:cNvSpPr txBox="1"/>
          <p:nvPr/>
        </p:nvSpPr>
        <p:spPr>
          <a:xfrm>
            <a:off x="762625" y="4220100"/>
            <a:ext cx="9144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lang="en" sz="4800">
                <a:latin typeface="Comic Sans MS"/>
                <a:ea typeface="Comic Sans MS"/>
                <a:cs typeface="Comic Sans MS"/>
                <a:sym typeface="Comic Sans MS"/>
              </a:rPr>
              <a:t>00 points!</a:t>
            </a:r>
            <a:endParaRPr sz="4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36" name="Google Shape;236;p24"/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24"/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4">
            <a:hlinkClick action="ppaction://hlinkshowjump?jump=firstslide"/>
          </p:cNvPr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24">
            <a:hlinkClick action="ppaction://hlinksldjump" r:id="rId3"/>
          </p:cNvPr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24"/>
          <p:cNvSpPr txBox="1"/>
          <p:nvPr/>
        </p:nvSpPr>
        <p:spPr>
          <a:xfrm>
            <a:off x="1170525" y="194500"/>
            <a:ext cx="7973400" cy="37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Comic Sans MS"/>
                <a:ea typeface="Comic Sans MS"/>
                <a:cs typeface="Comic Sans MS"/>
                <a:sym typeface="Comic Sans MS"/>
              </a:rPr>
              <a:t>I eat grass.</a:t>
            </a:r>
            <a:endParaRPr sz="5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Comic Sans MS"/>
                <a:ea typeface="Comic Sans MS"/>
                <a:cs typeface="Comic Sans MS"/>
                <a:sym typeface="Comic Sans MS"/>
              </a:rPr>
              <a:t>I make milk.</a:t>
            </a:r>
            <a:endParaRPr sz="5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Comic Sans MS"/>
                <a:ea typeface="Comic Sans MS"/>
                <a:cs typeface="Comic Sans MS"/>
                <a:sym typeface="Comic Sans MS"/>
              </a:rPr>
              <a:t>I say “moo!”</a:t>
            </a:r>
            <a:endParaRPr sz="5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Comic Sans MS"/>
                <a:ea typeface="Comic Sans MS"/>
                <a:cs typeface="Comic Sans MS"/>
                <a:sym typeface="Comic Sans MS"/>
              </a:rPr>
              <a:t>It’s a cow!</a:t>
            </a:r>
            <a:endParaRPr sz="5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41" name="Google Shape;241;p24"/>
          <p:cNvSpPr/>
          <p:nvPr/>
        </p:nvSpPr>
        <p:spPr>
          <a:xfrm>
            <a:off x="2014825" y="3069650"/>
            <a:ext cx="5581500" cy="1055400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rgbClr val="C27B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rgbClr val="EAD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47" name="Google Shape;247;p25"/>
          <p:cNvSpPr txBox="1"/>
          <p:nvPr/>
        </p:nvSpPr>
        <p:spPr>
          <a:xfrm>
            <a:off x="1738775" y="97150"/>
            <a:ext cx="53184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48" name="Google Shape;248;p25"/>
          <p:cNvSpPr txBox="1"/>
          <p:nvPr/>
        </p:nvSpPr>
        <p:spPr>
          <a:xfrm>
            <a:off x="1835925" y="4220100"/>
            <a:ext cx="91440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latin typeface="Comic Sans MS"/>
                <a:ea typeface="Comic Sans MS"/>
                <a:cs typeface="Comic Sans MS"/>
                <a:sym typeface="Comic Sans MS"/>
              </a:rPr>
              <a:t>200</a:t>
            </a:r>
            <a:r>
              <a:rPr lang="en" sz="3800">
                <a:latin typeface="Comic Sans MS"/>
                <a:ea typeface="Comic Sans MS"/>
                <a:cs typeface="Comic Sans MS"/>
                <a:sym typeface="Comic Sans MS"/>
              </a:rPr>
              <a:t> points!</a:t>
            </a:r>
            <a:endParaRPr sz="3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49" name="Google Shape;249;p25"/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25"/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25">
            <a:hlinkClick action="ppaction://hlinkshowjump?jump=firstslide"/>
          </p:cNvPr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25">
            <a:hlinkClick action="ppaction://hlinksldjump" r:id="rId3"/>
          </p:cNvPr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25"/>
          <p:cNvSpPr txBox="1"/>
          <p:nvPr/>
        </p:nvSpPr>
        <p:spPr>
          <a:xfrm>
            <a:off x="1170525" y="194500"/>
            <a:ext cx="7973400" cy="31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Comic Sans MS"/>
                <a:ea typeface="Comic Sans MS"/>
                <a:cs typeface="Comic Sans MS"/>
                <a:sym typeface="Comic Sans MS"/>
              </a:rPr>
              <a:t>I can’t fly, but I can swim.</a:t>
            </a:r>
            <a:endParaRPr sz="4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Comic Sans MS"/>
                <a:ea typeface="Comic Sans MS"/>
                <a:cs typeface="Comic Sans MS"/>
                <a:sym typeface="Comic Sans MS"/>
              </a:rPr>
              <a:t>I like the cold.</a:t>
            </a:r>
            <a:endParaRPr sz="4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Comic Sans MS"/>
                <a:ea typeface="Comic Sans MS"/>
                <a:cs typeface="Comic Sans MS"/>
                <a:sym typeface="Comic Sans MS"/>
              </a:rPr>
              <a:t>I am black and white.</a:t>
            </a:r>
            <a:endParaRPr sz="4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Comic Sans MS"/>
                <a:ea typeface="Comic Sans MS"/>
                <a:cs typeface="Comic Sans MS"/>
                <a:sym typeface="Comic Sans MS"/>
              </a:rPr>
              <a:t>It’s a penguin!</a:t>
            </a:r>
            <a:endParaRPr sz="4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4" name="Google Shape;254;p25"/>
          <p:cNvSpPr/>
          <p:nvPr/>
        </p:nvSpPr>
        <p:spPr>
          <a:xfrm>
            <a:off x="2380575" y="2571750"/>
            <a:ext cx="5318400" cy="1055400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rgbClr val="C27B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rgbClr val="EAD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60" name="Google Shape;260;p26"/>
          <p:cNvSpPr txBox="1"/>
          <p:nvPr/>
        </p:nvSpPr>
        <p:spPr>
          <a:xfrm>
            <a:off x="1738775" y="97150"/>
            <a:ext cx="53184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61" name="Google Shape;261;p26"/>
          <p:cNvSpPr txBox="1"/>
          <p:nvPr/>
        </p:nvSpPr>
        <p:spPr>
          <a:xfrm>
            <a:off x="1835925" y="4220100"/>
            <a:ext cx="9144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" sz="4800">
                <a:latin typeface="Times New Roman"/>
                <a:ea typeface="Times New Roman"/>
                <a:cs typeface="Times New Roman"/>
                <a:sym typeface="Times New Roman"/>
              </a:rPr>
              <a:t>00 points!</a:t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2" name="Google Shape;262;p26"/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26"/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26">
            <a:hlinkClick action="ppaction://hlinkshowjump?jump=firstslide"/>
          </p:cNvPr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26">
            <a:hlinkClick action="ppaction://hlinksldjump" r:id="rId3"/>
          </p:cNvPr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26"/>
          <p:cNvSpPr txBox="1"/>
          <p:nvPr/>
        </p:nvSpPr>
        <p:spPr>
          <a:xfrm>
            <a:off x="1170525" y="194500"/>
            <a:ext cx="7973400" cy="326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latin typeface="Comic Sans MS"/>
                <a:ea typeface="Comic Sans MS"/>
                <a:cs typeface="Comic Sans MS"/>
                <a:sym typeface="Comic Sans MS"/>
              </a:rPr>
              <a:t>I have big ears.</a:t>
            </a:r>
            <a:endParaRPr sz="5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latin typeface="Comic Sans MS"/>
                <a:ea typeface="Comic Sans MS"/>
                <a:cs typeface="Comic Sans MS"/>
                <a:sym typeface="Comic Sans MS"/>
              </a:rPr>
              <a:t>I have a long nose.</a:t>
            </a:r>
            <a:endParaRPr sz="5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latin typeface="Comic Sans MS"/>
                <a:ea typeface="Comic Sans MS"/>
                <a:cs typeface="Comic Sans MS"/>
                <a:sym typeface="Comic Sans MS"/>
              </a:rPr>
              <a:t>I live in Africa and India.</a:t>
            </a:r>
            <a:endParaRPr sz="5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latin typeface="Comic Sans MS"/>
                <a:ea typeface="Comic Sans MS"/>
                <a:cs typeface="Comic Sans MS"/>
                <a:sym typeface="Comic Sans MS"/>
              </a:rPr>
              <a:t>It’s an elephant!</a:t>
            </a:r>
            <a:endParaRPr sz="5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67" name="Google Shape;267;p26"/>
          <p:cNvSpPr/>
          <p:nvPr/>
        </p:nvSpPr>
        <p:spPr>
          <a:xfrm>
            <a:off x="2378875" y="2684300"/>
            <a:ext cx="5318400" cy="1055400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rgbClr val="C27B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rgbClr val="EAD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73" name="Google Shape;273;p27"/>
          <p:cNvSpPr txBox="1"/>
          <p:nvPr/>
        </p:nvSpPr>
        <p:spPr>
          <a:xfrm>
            <a:off x="1738775" y="97150"/>
            <a:ext cx="5318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74" name="Google Shape;274;p27"/>
          <p:cNvSpPr txBox="1"/>
          <p:nvPr/>
        </p:nvSpPr>
        <p:spPr>
          <a:xfrm>
            <a:off x="1835925" y="4220100"/>
            <a:ext cx="9144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Comic Sans MS"/>
                <a:ea typeface="Comic Sans MS"/>
                <a:cs typeface="Comic Sans MS"/>
                <a:sym typeface="Comic Sans MS"/>
              </a:rPr>
              <a:t>4</a:t>
            </a:r>
            <a:r>
              <a:rPr lang="en" sz="4800">
                <a:latin typeface="Comic Sans MS"/>
                <a:ea typeface="Comic Sans MS"/>
                <a:cs typeface="Comic Sans MS"/>
                <a:sym typeface="Comic Sans MS"/>
              </a:rPr>
              <a:t>00 points!</a:t>
            </a:r>
            <a:endParaRPr sz="4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75" name="Google Shape;275;p27"/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27"/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27">
            <a:hlinkClick action="ppaction://hlinkshowjump?jump=firstslide"/>
          </p:cNvPr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27">
            <a:hlinkClick action="ppaction://hlinksldjump" r:id="rId3"/>
          </p:cNvPr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27"/>
          <p:cNvSpPr txBox="1"/>
          <p:nvPr/>
        </p:nvSpPr>
        <p:spPr>
          <a:xfrm>
            <a:off x="1170525" y="194500"/>
            <a:ext cx="7973400" cy="37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Comic Sans MS"/>
                <a:ea typeface="Comic Sans MS"/>
                <a:cs typeface="Comic Sans MS"/>
                <a:sym typeface="Comic Sans MS"/>
              </a:rPr>
              <a:t>I live in the sea.</a:t>
            </a:r>
            <a:endParaRPr sz="5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Comic Sans MS"/>
                <a:ea typeface="Comic Sans MS"/>
                <a:cs typeface="Comic Sans MS"/>
                <a:sym typeface="Comic Sans MS"/>
              </a:rPr>
              <a:t>I have a big head.</a:t>
            </a:r>
            <a:endParaRPr sz="5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Comic Sans MS"/>
                <a:ea typeface="Comic Sans MS"/>
                <a:cs typeface="Comic Sans MS"/>
                <a:sym typeface="Comic Sans MS"/>
              </a:rPr>
              <a:t>I have eight arms.</a:t>
            </a:r>
            <a:endParaRPr sz="5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Comic Sans MS"/>
                <a:ea typeface="Comic Sans MS"/>
                <a:cs typeface="Comic Sans MS"/>
                <a:sym typeface="Comic Sans MS"/>
              </a:rPr>
              <a:t>It’s an octopus!</a:t>
            </a:r>
            <a:endParaRPr sz="5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80" name="Google Shape;280;p27"/>
          <p:cNvSpPr/>
          <p:nvPr/>
        </p:nvSpPr>
        <p:spPr>
          <a:xfrm>
            <a:off x="2218800" y="3008200"/>
            <a:ext cx="5581500" cy="1055400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rgbClr val="C27B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rgbClr val="EAD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86" name="Google Shape;286;p28"/>
          <p:cNvSpPr txBox="1"/>
          <p:nvPr/>
        </p:nvSpPr>
        <p:spPr>
          <a:xfrm>
            <a:off x="1738775" y="97150"/>
            <a:ext cx="5318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7" name="Google Shape;287;p28"/>
          <p:cNvSpPr txBox="1"/>
          <p:nvPr/>
        </p:nvSpPr>
        <p:spPr>
          <a:xfrm>
            <a:off x="2387550" y="4309550"/>
            <a:ext cx="9144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Comic Sans MS"/>
                <a:ea typeface="Comic Sans MS"/>
                <a:cs typeface="Comic Sans MS"/>
                <a:sym typeface="Comic Sans MS"/>
              </a:rPr>
              <a:t>5</a:t>
            </a:r>
            <a:r>
              <a:rPr lang="en" sz="4800">
                <a:latin typeface="Comic Sans MS"/>
                <a:ea typeface="Comic Sans MS"/>
                <a:cs typeface="Comic Sans MS"/>
                <a:sym typeface="Comic Sans MS"/>
              </a:rPr>
              <a:t>00 points!</a:t>
            </a:r>
            <a:endParaRPr sz="4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88" name="Google Shape;288;p28"/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28"/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28">
            <a:hlinkClick action="ppaction://hlinkshowjump?jump=firstslide"/>
          </p:cNvPr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28">
            <a:hlinkClick action="ppaction://hlinksldjump" r:id="rId3"/>
          </p:cNvPr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28"/>
          <p:cNvSpPr txBox="1"/>
          <p:nvPr/>
        </p:nvSpPr>
        <p:spPr>
          <a:xfrm>
            <a:off x="1170525" y="194500"/>
            <a:ext cx="7973400" cy="34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100">
                <a:latin typeface="Comic Sans MS"/>
                <a:ea typeface="Comic Sans MS"/>
                <a:cs typeface="Comic Sans MS"/>
                <a:sym typeface="Comic Sans MS"/>
              </a:rPr>
              <a:t>I live in the woods.</a:t>
            </a:r>
            <a:endParaRPr sz="5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100">
                <a:latin typeface="Comic Sans MS"/>
                <a:ea typeface="Comic Sans MS"/>
                <a:cs typeface="Comic Sans MS"/>
                <a:sym typeface="Comic Sans MS"/>
              </a:rPr>
              <a:t>I can eat a lot of fish.</a:t>
            </a:r>
            <a:endParaRPr sz="5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100">
                <a:latin typeface="Comic Sans MS"/>
                <a:ea typeface="Comic Sans MS"/>
                <a:cs typeface="Comic Sans MS"/>
                <a:sym typeface="Comic Sans MS"/>
              </a:rPr>
              <a:t>I sleep during the winter.</a:t>
            </a:r>
            <a:endParaRPr sz="5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Comic Sans MS"/>
                <a:ea typeface="Comic Sans MS"/>
                <a:cs typeface="Comic Sans MS"/>
                <a:sym typeface="Comic Sans MS"/>
              </a:rPr>
              <a:t>It’s a bear!</a:t>
            </a:r>
            <a:endParaRPr sz="5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93" name="Google Shape;293;p28"/>
          <p:cNvSpPr/>
          <p:nvPr/>
        </p:nvSpPr>
        <p:spPr>
          <a:xfrm>
            <a:off x="2094325" y="2709325"/>
            <a:ext cx="5581500" cy="1055400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rgbClr val="C27B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rgbClr val="EAD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29"/>
          <p:cNvSpPr txBox="1"/>
          <p:nvPr/>
        </p:nvSpPr>
        <p:spPr>
          <a:xfrm>
            <a:off x="1738775" y="97150"/>
            <a:ext cx="5318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0" name="Google Shape;300;p29"/>
          <p:cNvSpPr txBox="1"/>
          <p:nvPr/>
        </p:nvSpPr>
        <p:spPr>
          <a:xfrm>
            <a:off x="1835925" y="4220100"/>
            <a:ext cx="9144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1" name="Google Shape;301;p29"/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29"/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9">
            <a:hlinkClick action="ppaction://hlinkshowjump?jump=firstslide"/>
          </p:cNvPr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29">
            <a:hlinkClick action="ppaction://hlinksldjump" r:id="rId3"/>
          </p:cNvPr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29"/>
          <p:cNvSpPr txBox="1"/>
          <p:nvPr/>
        </p:nvSpPr>
        <p:spPr>
          <a:xfrm>
            <a:off x="1170525" y="194500"/>
            <a:ext cx="7973400" cy="46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Times New Roman"/>
                <a:ea typeface="Times New Roman"/>
                <a:cs typeface="Times New Roman"/>
                <a:sym typeface="Times New Roman"/>
              </a:rPr>
              <a:t>Where is Tina from?</a:t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Times New Roman"/>
                <a:ea typeface="Times New Roman"/>
                <a:cs typeface="Times New Roman"/>
                <a:sym typeface="Times New Roman"/>
              </a:rPr>
              <a:t>She’s from America</a:t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Times New Roman"/>
                <a:ea typeface="Times New Roman"/>
                <a:cs typeface="Times New Roman"/>
                <a:sym typeface="Times New Roman"/>
              </a:rPr>
              <a:t>(New York).</a:t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Times New Roman"/>
                <a:ea typeface="Times New Roman"/>
                <a:cs typeface="Times New Roman"/>
                <a:sym typeface="Times New Roman"/>
              </a:rPr>
              <a:t>100 points</a:t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6" name="Google Shape;306;p29"/>
          <p:cNvSpPr/>
          <p:nvPr/>
        </p:nvSpPr>
        <p:spPr>
          <a:xfrm>
            <a:off x="1475675" y="2044050"/>
            <a:ext cx="7057200" cy="1782600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rgbClr val="C27B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3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rgbClr val="EAD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30"/>
          <p:cNvSpPr txBox="1"/>
          <p:nvPr/>
        </p:nvSpPr>
        <p:spPr>
          <a:xfrm>
            <a:off x="1738775" y="97150"/>
            <a:ext cx="5318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3" name="Google Shape;313;p30"/>
          <p:cNvSpPr txBox="1"/>
          <p:nvPr/>
        </p:nvSpPr>
        <p:spPr>
          <a:xfrm>
            <a:off x="1835925" y="4220100"/>
            <a:ext cx="9144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4" name="Google Shape;314;p30"/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30"/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30">
            <a:hlinkClick action="ppaction://hlinkshowjump?jump=firstslide"/>
          </p:cNvPr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30">
            <a:hlinkClick action="ppaction://hlinksldjump" r:id="rId3"/>
          </p:cNvPr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30"/>
          <p:cNvSpPr txBox="1"/>
          <p:nvPr/>
        </p:nvSpPr>
        <p:spPr>
          <a:xfrm>
            <a:off x="208850" y="1384400"/>
            <a:ext cx="7973400" cy="37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Times New Roman"/>
                <a:ea typeface="Times New Roman"/>
                <a:cs typeface="Times New Roman"/>
                <a:sym typeface="Times New Roman"/>
              </a:rPr>
              <a:t>Eri can play the piano.</a:t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Times New Roman"/>
                <a:ea typeface="Times New Roman"/>
                <a:cs typeface="Times New Roman"/>
                <a:sym typeface="Times New Roman"/>
              </a:rPr>
              <a:t>200 points</a:t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9" name="Google Shape;319;p30"/>
          <p:cNvSpPr/>
          <p:nvPr/>
        </p:nvSpPr>
        <p:spPr>
          <a:xfrm>
            <a:off x="5700100" y="1384400"/>
            <a:ext cx="1654800" cy="1066500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rgbClr val="C27B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3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rgbClr val="EAD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31"/>
          <p:cNvSpPr txBox="1"/>
          <p:nvPr/>
        </p:nvSpPr>
        <p:spPr>
          <a:xfrm>
            <a:off x="1738775" y="97150"/>
            <a:ext cx="5318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6" name="Google Shape;326;p31"/>
          <p:cNvSpPr txBox="1"/>
          <p:nvPr/>
        </p:nvSpPr>
        <p:spPr>
          <a:xfrm>
            <a:off x="1835925" y="4220100"/>
            <a:ext cx="9144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7" name="Google Shape;327;p31"/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31"/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31">
            <a:hlinkClick action="ppaction://hlinkshowjump?jump=firstslide"/>
          </p:cNvPr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31">
            <a:hlinkClick action="ppaction://hlinksldjump" r:id="rId3"/>
          </p:cNvPr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31"/>
          <p:cNvSpPr txBox="1"/>
          <p:nvPr/>
        </p:nvSpPr>
        <p:spPr>
          <a:xfrm>
            <a:off x="1170525" y="194500"/>
            <a:ext cx="7973400" cy="46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Times New Roman"/>
                <a:ea typeface="Times New Roman"/>
                <a:cs typeface="Times New Roman"/>
                <a:sym typeface="Times New Roman"/>
              </a:rPr>
              <a:t>What is Kota’s favorite food?</a:t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Times New Roman"/>
                <a:ea typeface="Times New Roman"/>
                <a:cs typeface="Times New Roman"/>
                <a:sym typeface="Times New Roman"/>
              </a:rPr>
              <a:t>rice balls</a:t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Times New Roman"/>
                <a:ea typeface="Times New Roman"/>
                <a:cs typeface="Times New Roman"/>
                <a:sym typeface="Times New Roman"/>
              </a:rPr>
              <a:t>300 points</a:t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2" name="Google Shape;332;p31"/>
          <p:cNvSpPr/>
          <p:nvPr/>
        </p:nvSpPr>
        <p:spPr>
          <a:xfrm>
            <a:off x="3168375" y="2044050"/>
            <a:ext cx="3977700" cy="1055400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rgbClr val="C27B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rgbClr val="EAD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6" name="Google Shape;116;p14"/>
          <p:cNvSpPr txBox="1"/>
          <p:nvPr/>
        </p:nvSpPr>
        <p:spPr>
          <a:xfrm>
            <a:off x="1738775" y="97150"/>
            <a:ext cx="5318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Comic Sans MS"/>
                <a:ea typeface="Comic Sans MS"/>
                <a:cs typeface="Comic Sans MS"/>
                <a:sym typeface="Comic Sans MS"/>
              </a:rPr>
              <a:t>Name five…</a:t>
            </a:r>
            <a:endParaRPr sz="4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7" name="Google Shape;117;p14"/>
          <p:cNvSpPr/>
          <p:nvPr/>
        </p:nvSpPr>
        <p:spPr>
          <a:xfrm>
            <a:off x="1185100" y="927675"/>
            <a:ext cx="7766400" cy="1369800"/>
          </a:xfrm>
          <a:prstGeom prst="ellipseRibbon2">
            <a:avLst>
              <a:gd fmla="val 25000" name="adj1"/>
              <a:gd fmla="val 50000" name="adj2"/>
              <a:gd fmla="val 12500" name="adj3"/>
            </a:avLst>
          </a:prstGeom>
          <a:solidFill>
            <a:srgbClr val="FFE599"/>
          </a:solidFill>
          <a:ln cap="flat" cmpd="sng" w="28575">
            <a:solidFill>
              <a:srgbClr val="F6B26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Comic Sans MS"/>
                <a:ea typeface="Comic Sans MS"/>
                <a:cs typeface="Comic Sans MS"/>
                <a:sym typeface="Comic Sans MS"/>
              </a:rPr>
              <a:t>animals</a:t>
            </a:r>
            <a:endParaRPr sz="4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8" name="Google Shape;118;p14"/>
          <p:cNvSpPr txBox="1"/>
          <p:nvPr/>
        </p:nvSpPr>
        <p:spPr>
          <a:xfrm>
            <a:off x="1738775" y="2413900"/>
            <a:ext cx="6964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Comic Sans MS"/>
                <a:ea typeface="Comic Sans MS"/>
                <a:cs typeface="Comic Sans MS"/>
                <a:sym typeface="Comic Sans MS"/>
              </a:rPr>
              <a:t>and get 100 points!</a:t>
            </a:r>
            <a:endParaRPr sz="4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9" name="Google Shape;119;p14">
            <a:hlinkClick action="ppaction://hlinkshowjump?jump=firstslide"/>
          </p:cNvPr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0" name="Google Shape;120;p14"/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rgbClr val="EAD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1738775" y="97150"/>
            <a:ext cx="5318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9" name="Google Shape;339;p32"/>
          <p:cNvSpPr txBox="1"/>
          <p:nvPr/>
        </p:nvSpPr>
        <p:spPr>
          <a:xfrm>
            <a:off x="1835925" y="4220100"/>
            <a:ext cx="9144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0" name="Google Shape;340;p32"/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32"/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32">
            <a:hlinkClick action="ppaction://hlinkshowjump?jump=firstslide"/>
          </p:cNvPr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32">
            <a:hlinkClick action="ppaction://hlinksldjump" r:id="rId3"/>
          </p:cNvPr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32"/>
          <p:cNvSpPr txBox="1"/>
          <p:nvPr/>
        </p:nvSpPr>
        <p:spPr>
          <a:xfrm>
            <a:off x="1170525" y="194500"/>
            <a:ext cx="7973400" cy="46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Times New Roman"/>
                <a:ea typeface="Times New Roman"/>
                <a:cs typeface="Times New Roman"/>
                <a:sym typeface="Times New Roman"/>
              </a:rPr>
              <a:t>What do you do on weekends?</a:t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Times New Roman"/>
                <a:ea typeface="Times New Roman"/>
                <a:cs typeface="Times New Roman"/>
                <a:sym typeface="Times New Roman"/>
              </a:rPr>
              <a:t>例】I usually watch TV.</a:t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Times New Roman"/>
                <a:ea typeface="Times New Roman"/>
                <a:cs typeface="Times New Roman"/>
                <a:sym typeface="Times New Roman"/>
              </a:rPr>
              <a:t>400 points</a:t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5" name="Google Shape;345;p32"/>
          <p:cNvSpPr/>
          <p:nvPr/>
        </p:nvSpPr>
        <p:spPr>
          <a:xfrm>
            <a:off x="5759725" y="2805325"/>
            <a:ext cx="3220500" cy="1055400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rgbClr val="C27B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3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rgbClr val="EAD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33"/>
          <p:cNvSpPr txBox="1"/>
          <p:nvPr/>
        </p:nvSpPr>
        <p:spPr>
          <a:xfrm>
            <a:off x="1738775" y="97150"/>
            <a:ext cx="5318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2" name="Google Shape;352;p33"/>
          <p:cNvSpPr txBox="1"/>
          <p:nvPr/>
        </p:nvSpPr>
        <p:spPr>
          <a:xfrm>
            <a:off x="1835925" y="4220100"/>
            <a:ext cx="9144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3" name="Google Shape;353;p33"/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Google Shape;354;p33"/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33">
            <a:hlinkClick action="ppaction://hlinkshowjump?jump=firstslide"/>
          </p:cNvPr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6" name="Google Shape;356;p33">
            <a:hlinkClick action="ppaction://hlinksldjump" r:id="rId3"/>
          </p:cNvPr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33"/>
          <p:cNvSpPr txBox="1"/>
          <p:nvPr/>
        </p:nvSpPr>
        <p:spPr>
          <a:xfrm>
            <a:off x="585300" y="1258850"/>
            <a:ext cx="7973400" cy="37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Times New Roman"/>
                <a:ea typeface="Times New Roman"/>
                <a:cs typeface="Times New Roman"/>
                <a:sym typeface="Times New Roman"/>
              </a:rPr>
              <a:t>Everyone do a self-introduction!</a:t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Times New Roman"/>
                <a:ea typeface="Times New Roman"/>
                <a:cs typeface="Times New Roman"/>
                <a:sym typeface="Times New Roman"/>
              </a:rPr>
              <a:t>500 points</a:t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3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rgbClr val="EAD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34"/>
          <p:cNvSpPr txBox="1"/>
          <p:nvPr/>
        </p:nvSpPr>
        <p:spPr>
          <a:xfrm>
            <a:off x="1738775" y="97150"/>
            <a:ext cx="5318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4" name="Google Shape;364;p34"/>
          <p:cNvSpPr txBox="1"/>
          <p:nvPr/>
        </p:nvSpPr>
        <p:spPr>
          <a:xfrm>
            <a:off x="1835925" y="4220100"/>
            <a:ext cx="9144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5" name="Google Shape;365;p34"/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34"/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34">
            <a:hlinkClick action="ppaction://hlinkshowjump?jump=firstslide"/>
          </p:cNvPr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34">
            <a:hlinkClick action="ppaction://hlinksldjump" r:id="rId3"/>
          </p:cNvPr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34"/>
          <p:cNvSpPr txBox="1"/>
          <p:nvPr/>
        </p:nvSpPr>
        <p:spPr>
          <a:xfrm>
            <a:off x="704250" y="1870125"/>
            <a:ext cx="7973400" cy="28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Times New Roman"/>
                <a:ea typeface="Times New Roman"/>
                <a:cs typeface="Times New Roman"/>
                <a:sym typeface="Times New Roman"/>
              </a:rPr>
              <a:t>9, 14, 19, 24, 29, 34</a:t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Times New Roman"/>
                <a:ea typeface="Times New Roman"/>
                <a:cs typeface="Times New Roman"/>
                <a:sym typeface="Times New Roman"/>
              </a:rPr>
              <a:t>100 points</a:t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0" name="Google Shape;370;p34"/>
          <p:cNvSpPr/>
          <p:nvPr/>
        </p:nvSpPr>
        <p:spPr>
          <a:xfrm>
            <a:off x="6780325" y="1716950"/>
            <a:ext cx="1340400" cy="1209300"/>
          </a:xfrm>
          <a:prstGeom prst="rect">
            <a:avLst/>
          </a:prstGeom>
          <a:solidFill>
            <a:srgbClr val="EAD1DC"/>
          </a:solidFill>
          <a:ln cap="flat" cmpd="sng" w="76200">
            <a:solidFill>
              <a:srgbClr val="A64D7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Times New Roman"/>
                <a:ea typeface="Times New Roman"/>
                <a:cs typeface="Times New Roman"/>
                <a:sym typeface="Times New Roman"/>
              </a:rPr>
              <a:t> ?</a:t>
            </a:r>
            <a:endParaRPr sz="6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3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rgbClr val="EAD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35"/>
          <p:cNvSpPr txBox="1"/>
          <p:nvPr/>
        </p:nvSpPr>
        <p:spPr>
          <a:xfrm>
            <a:off x="1738775" y="97150"/>
            <a:ext cx="5318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7" name="Google Shape;377;p35"/>
          <p:cNvSpPr txBox="1"/>
          <p:nvPr/>
        </p:nvSpPr>
        <p:spPr>
          <a:xfrm>
            <a:off x="1835925" y="4220100"/>
            <a:ext cx="9144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8" name="Google Shape;378;p35"/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9" name="Google Shape;379;p35"/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35">
            <a:hlinkClick action="ppaction://hlinkshowjump?jump=firstslide"/>
          </p:cNvPr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35">
            <a:hlinkClick action="ppaction://hlinksldjump" r:id="rId3"/>
          </p:cNvPr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35"/>
          <p:cNvSpPr txBox="1"/>
          <p:nvPr/>
        </p:nvSpPr>
        <p:spPr>
          <a:xfrm>
            <a:off x="585300" y="3968300"/>
            <a:ext cx="79734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Times New Roman"/>
                <a:ea typeface="Times New Roman"/>
                <a:cs typeface="Times New Roman"/>
                <a:sym typeface="Times New Roman"/>
              </a:rPr>
              <a:t>200 points</a:t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83" name="Google Shape;383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73542" y="0"/>
            <a:ext cx="5376633" cy="4032475"/>
          </a:xfrm>
          <a:prstGeom prst="rect">
            <a:avLst/>
          </a:prstGeom>
          <a:noFill/>
          <a:ln>
            <a:noFill/>
          </a:ln>
        </p:spPr>
      </p:pic>
      <p:sp>
        <p:nvSpPr>
          <p:cNvPr id="384" name="Google Shape;384;p35"/>
          <p:cNvSpPr/>
          <p:nvPr/>
        </p:nvSpPr>
        <p:spPr>
          <a:xfrm>
            <a:off x="5672900" y="2705325"/>
            <a:ext cx="976200" cy="728700"/>
          </a:xfrm>
          <a:prstGeom prst="rect">
            <a:avLst/>
          </a:prstGeom>
          <a:solidFill>
            <a:srgbClr val="CC99FE"/>
          </a:solidFill>
          <a:ln cap="flat" cmpd="sng" w="9525">
            <a:solidFill>
              <a:srgbClr val="CC99F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/>
              <a:t>20</a:t>
            </a:r>
            <a:endParaRPr sz="5400"/>
          </a:p>
        </p:txBody>
      </p:sp>
      <p:sp>
        <p:nvSpPr>
          <p:cNvPr id="385" name="Google Shape;385;p35"/>
          <p:cNvSpPr/>
          <p:nvPr/>
        </p:nvSpPr>
        <p:spPr>
          <a:xfrm>
            <a:off x="5570900" y="2676175"/>
            <a:ext cx="1078200" cy="845100"/>
          </a:xfrm>
          <a:prstGeom prst="rect">
            <a:avLst/>
          </a:prstGeom>
          <a:solidFill>
            <a:srgbClr val="CC99FE"/>
          </a:solidFill>
          <a:ln cap="flat" cmpd="sng" w="9525">
            <a:solidFill>
              <a:srgbClr val="CC99F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 ?</a:t>
            </a:r>
            <a:endParaRPr sz="6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3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rgbClr val="EAD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1" name="Google Shape;391;p36"/>
          <p:cNvSpPr txBox="1"/>
          <p:nvPr/>
        </p:nvSpPr>
        <p:spPr>
          <a:xfrm>
            <a:off x="1738775" y="97150"/>
            <a:ext cx="5318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2" name="Google Shape;392;p36"/>
          <p:cNvSpPr txBox="1"/>
          <p:nvPr/>
        </p:nvSpPr>
        <p:spPr>
          <a:xfrm>
            <a:off x="1835925" y="4220100"/>
            <a:ext cx="9144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3" name="Google Shape;393;p36"/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4" name="Google Shape;394;p36"/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36"/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36">
            <a:hlinkClick action="ppaction://hlinksldjump" r:id="rId3"/>
          </p:cNvPr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p36"/>
          <p:cNvSpPr txBox="1"/>
          <p:nvPr/>
        </p:nvSpPr>
        <p:spPr>
          <a:xfrm>
            <a:off x="514825" y="1020550"/>
            <a:ext cx="8337600" cy="37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Times New Roman"/>
                <a:ea typeface="Times New Roman"/>
                <a:cs typeface="Times New Roman"/>
                <a:sym typeface="Times New Roman"/>
              </a:rPr>
              <a:t>1, 4, 5, 6, 7, 9, 11</a:t>
            </a:r>
            <a:r>
              <a:rPr lang="en" sz="60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Times New Roman"/>
                <a:ea typeface="Times New Roman"/>
                <a:cs typeface="Times New Roman"/>
                <a:sym typeface="Times New Roman"/>
              </a:rPr>
              <a:t>Hint: It doesn’t have a ‘T’.</a:t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Times New Roman"/>
                <a:ea typeface="Times New Roman"/>
                <a:cs typeface="Times New Roman"/>
                <a:sym typeface="Times New Roman"/>
              </a:rPr>
              <a:t>300 points</a:t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8" name="Google Shape;398;p36"/>
          <p:cNvSpPr/>
          <p:nvPr/>
        </p:nvSpPr>
        <p:spPr>
          <a:xfrm>
            <a:off x="6634625" y="923200"/>
            <a:ext cx="1340400" cy="1209300"/>
          </a:xfrm>
          <a:prstGeom prst="rect">
            <a:avLst/>
          </a:prstGeom>
          <a:solidFill>
            <a:srgbClr val="EAD1DC"/>
          </a:solidFill>
          <a:ln cap="flat" cmpd="sng" w="76200">
            <a:solidFill>
              <a:srgbClr val="A64D7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Times New Roman"/>
                <a:ea typeface="Times New Roman"/>
                <a:cs typeface="Times New Roman"/>
                <a:sym typeface="Times New Roman"/>
              </a:rPr>
              <a:t> ?</a:t>
            </a:r>
            <a:endParaRPr sz="6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rgbClr val="EAD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37"/>
          <p:cNvSpPr txBox="1"/>
          <p:nvPr/>
        </p:nvSpPr>
        <p:spPr>
          <a:xfrm>
            <a:off x="1738775" y="97150"/>
            <a:ext cx="5318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5" name="Google Shape;405;p37"/>
          <p:cNvSpPr txBox="1"/>
          <p:nvPr/>
        </p:nvSpPr>
        <p:spPr>
          <a:xfrm>
            <a:off x="1835925" y="4220100"/>
            <a:ext cx="9144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6" name="Google Shape;406;p37"/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7" name="Google Shape;407;p37"/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8" name="Google Shape;408;p37"/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9" name="Google Shape;409;p37">
            <a:hlinkClick action="ppaction://hlinksldjump" r:id="rId3"/>
          </p:cNvPr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p37"/>
          <p:cNvSpPr txBox="1"/>
          <p:nvPr/>
        </p:nvSpPr>
        <p:spPr>
          <a:xfrm>
            <a:off x="514825" y="1020550"/>
            <a:ext cx="8337600" cy="37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Times New Roman"/>
                <a:ea typeface="Times New Roman"/>
                <a:cs typeface="Times New Roman"/>
                <a:sym typeface="Times New Roman"/>
              </a:rPr>
              <a:t>7, 8, 5, 5, 3, 4, 4, 6</a:t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Times New Roman"/>
                <a:ea typeface="Times New Roman"/>
                <a:cs typeface="Times New Roman"/>
                <a:sym typeface="Times New Roman"/>
              </a:rPr>
              <a:t>hint: months</a:t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Times New Roman"/>
                <a:ea typeface="Times New Roman"/>
                <a:cs typeface="Times New Roman"/>
                <a:sym typeface="Times New Roman"/>
              </a:rPr>
              <a:t>400 points</a:t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1" name="Google Shape;411;p37"/>
          <p:cNvSpPr/>
          <p:nvPr/>
        </p:nvSpPr>
        <p:spPr>
          <a:xfrm>
            <a:off x="7057175" y="923200"/>
            <a:ext cx="1340400" cy="1209300"/>
          </a:xfrm>
          <a:prstGeom prst="rect">
            <a:avLst/>
          </a:prstGeom>
          <a:solidFill>
            <a:srgbClr val="EAD1DC"/>
          </a:solidFill>
          <a:ln cap="flat" cmpd="sng" w="76200">
            <a:solidFill>
              <a:srgbClr val="A64D7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Times New Roman"/>
                <a:ea typeface="Times New Roman"/>
                <a:cs typeface="Times New Roman"/>
                <a:sym typeface="Times New Roman"/>
              </a:rPr>
              <a:t> ?</a:t>
            </a:r>
            <a:endParaRPr sz="6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3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rgbClr val="EAD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7" name="Google Shape;417;p38"/>
          <p:cNvSpPr txBox="1"/>
          <p:nvPr/>
        </p:nvSpPr>
        <p:spPr>
          <a:xfrm>
            <a:off x="1738775" y="97150"/>
            <a:ext cx="5318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8" name="Google Shape;418;p38"/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38"/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p38"/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1" name="Google Shape;421;p38">
            <a:hlinkClick action="ppaction://hlinksldjump" r:id="rId3"/>
          </p:cNvPr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2" name="Google Shape;422;p38"/>
          <p:cNvSpPr txBox="1"/>
          <p:nvPr/>
        </p:nvSpPr>
        <p:spPr>
          <a:xfrm>
            <a:off x="514825" y="1020550"/>
            <a:ext cx="83376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Times New Roman"/>
                <a:ea typeface="Times New Roman"/>
                <a:cs typeface="Times New Roman"/>
                <a:sym typeface="Times New Roman"/>
              </a:rPr>
              <a:t>16, 06, 68, 88</a:t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3" name="Google Shape;423;p38"/>
          <p:cNvSpPr txBox="1"/>
          <p:nvPr/>
        </p:nvSpPr>
        <p:spPr>
          <a:xfrm rot="10800000">
            <a:off x="2374075" y="4241700"/>
            <a:ext cx="46191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16, 06, 68, 88</a:t>
            </a:r>
            <a:endParaRPr sz="5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4" name="Google Shape;424;p38"/>
          <p:cNvSpPr txBox="1"/>
          <p:nvPr/>
        </p:nvSpPr>
        <p:spPr>
          <a:xfrm>
            <a:off x="111625" y="2571750"/>
            <a:ext cx="9144000" cy="19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Hint: look at it a different way.</a:t>
            </a:r>
            <a:endParaRPr sz="5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5" name="Google Shape;425;p38"/>
          <p:cNvSpPr/>
          <p:nvPr/>
        </p:nvSpPr>
        <p:spPr>
          <a:xfrm>
            <a:off x="238000" y="2821875"/>
            <a:ext cx="8509500" cy="22293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rgbClr val="EAD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Times New Roman"/>
                <a:ea typeface="Times New Roman"/>
                <a:cs typeface="Times New Roman"/>
                <a:sym typeface="Times New Roman"/>
              </a:rPr>
              <a:t>500 points</a:t>
            </a:r>
            <a:endParaRPr sz="5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6" name="Google Shape;426;p38"/>
          <p:cNvSpPr/>
          <p:nvPr/>
        </p:nvSpPr>
        <p:spPr>
          <a:xfrm>
            <a:off x="4740400" y="954550"/>
            <a:ext cx="816000" cy="1209300"/>
          </a:xfrm>
          <a:prstGeom prst="rect">
            <a:avLst/>
          </a:prstGeom>
          <a:solidFill>
            <a:srgbClr val="EAD1DC"/>
          </a:solidFill>
          <a:ln cap="flat" cmpd="sng" w="76200">
            <a:solidFill>
              <a:srgbClr val="A64D7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Times New Roman"/>
                <a:ea typeface="Times New Roman"/>
                <a:cs typeface="Times New Roman"/>
                <a:sym typeface="Times New Roman"/>
              </a:rPr>
              <a:t> ?</a:t>
            </a:r>
            <a:endParaRPr sz="6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39"/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2" name="Google Shape;432;p39">
            <a:hlinkClick action="ppaction://hlinksldjump" r:id="rId3"/>
          </p:cNvPr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rgbClr val="EAD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6" name="Google Shape;126;p15"/>
          <p:cNvSpPr txBox="1"/>
          <p:nvPr/>
        </p:nvSpPr>
        <p:spPr>
          <a:xfrm>
            <a:off x="1738775" y="97150"/>
            <a:ext cx="5318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Comic Sans MS"/>
                <a:ea typeface="Comic Sans MS"/>
                <a:cs typeface="Comic Sans MS"/>
                <a:sym typeface="Comic Sans MS"/>
              </a:rPr>
              <a:t>Name five…</a:t>
            </a:r>
            <a:endParaRPr sz="4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7" name="Google Shape;127;p15"/>
          <p:cNvSpPr/>
          <p:nvPr/>
        </p:nvSpPr>
        <p:spPr>
          <a:xfrm>
            <a:off x="208850" y="927675"/>
            <a:ext cx="8935200" cy="1369800"/>
          </a:xfrm>
          <a:prstGeom prst="ellipseRibbon2">
            <a:avLst>
              <a:gd fmla="val 25000" name="adj1"/>
              <a:gd fmla="val 50000" name="adj2"/>
              <a:gd fmla="val 12500" name="adj3"/>
            </a:avLst>
          </a:prstGeom>
          <a:solidFill>
            <a:srgbClr val="FFE599"/>
          </a:solidFill>
          <a:ln cap="flat" cmpd="sng" w="28575">
            <a:solidFill>
              <a:srgbClr val="F6B26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latin typeface="Comic Sans MS"/>
                <a:ea typeface="Comic Sans MS"/>
                <a:cs typeface="Comic Sans MS"/>
                <a:sym typeface="Comic Sans MS"/>
              </a:rPr>
              <a:t>kinds of weather</a:t>
            </a:r>
            <a:endParaRPr sz="42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8" name="Google Shape;128;p15"/>
          <p:cNvSpPr txBox="1"/>
          <p:nvPr/>
        </p:nvSpPr>
        <p:spPr>
          <a:xfrm>
            <a:off x="1738775" y="2413900"/>
            <a:ext cx="6964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Comic Sans MS"/>
                <a:ea typeface="Comic Sans MS"/>
                <a:cs typeface="Comic Sans MS"/>
                <a:sym typeface="Comic Sans MS"/>
              </a:rPr>
              <a:t>and get 200 points!</a:t>
            </a:r>
            <a:endParaRPr sz="4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9" name="Google Shape;129;p15"/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0" name="Google Shape;130;p15">
            <a:hlinkClick action="ppaction://hlinkshowjump?jump=firstslide"/>
          </p:cNvPr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1" name="Google Shape;131;p15">
            <a:hlinkClick/>
          </p:cNvPr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rgbClr val="EAD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7" name="Google Shape;137;p16"/>
          <p:cNvSpPr txBox="1"/>
          <p:nvPr/>
        </p:nvSpPr>
        <p:spPr>
          <a:xfrm>
            <a:off x="1738775" y="97150"/>
            <a:ext cx="5318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Comic Sans MS"/>
                <a:ea typeface="Comic Sans MS"/>
                <a:cs typeface="Comic Sans MS"/>
                <a:sym typeface="Comic Sans MS"/>
              </a:rPr>
              <a:t>Name five…</a:t>
            </a:r>
            <a:endParaRPr sz="4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8" name="Google Shape;138;p16"/>
          <p:cNvSpPr/>
          <p:nvPr/>
        </p:nvSpPr>
        <p:spPr>
          <a:xfrm>
            <a:off x="1185100" y="927675"/>
            <a:ext cx="7766400" cy="1369800"/>
          </a:xfrm>
          <a:prstGeom prst="ellipseRibbon2">
            <a:avLst>
              <a:gd fmla="val 25000" name="adj1"/>
              <a:gd fmla="val 50000" name="adj2"/>
              <a:gd fmla="val 12500" name="adj3"/>
            </a:avLst>
          </a:prstGeom>
          <a:solidFill>
            <a:srgbClr val="FFE599"/>
          </a:solidFill>
          <a:ln cap="flat" cmpd="sng" w="28575">
            <a:solidFill>
              <a:srgbClr val="F6B26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Comic Sans MS"/>
                <a:ea typeface="Comic Sans MS"/>
                <a:cs typeface="Comic Sans MS"/>
                <a:sym typeface="Comic Sans MS"/>
              </a:rPr>
              <a:t>sports</a:t>
            </a:r>
            <a:endParaRPr sz="4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9" name="Google Shape;139;p16"/>
          <p:cNvSpPr txBox="1"/>
          <p:nvPr/>
        </p:nvSpPr>
        <p:spPr>
          <a:xfrm>
            <a:off x="1738775" y="2413900"/>
            <a:ext cx="6964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Comic Sans MS"/>
                <a:ea typeface="Comic Sans MS"/>
                <a:cs typeface="Comic Sans MS"/>
                <a:sym typeface="Comic Sans MS"/>
              </a:rPr>
              <a:t>and get 300 points!</a:t>
            </a:r>
            <a:endParaRPr sz="4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0" name="Google Shape;140;p16">
            <a:hlinkClick action="ppaction://hlinkshowjump?jump=firstslide"/>
          </p:cNvPr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1" name="Google Shape;141;p16"/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rgbClr val="EAD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7" name="Google Shape;147;p17"/>
          <p:cNvSpPr txBox="1"/>
          <p:nvPr/>
        </p:nvSpPr>
        <p:spPr>
          <a:xfrm>
            <a:off x="1738775" y="97150"/>
            <a:ext cx="5318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Comic Sans MS"/>
                <a:ea typeface="Comic Sans MS"/>
                <a:cs typeface="Comic Sans MS"/>
                <a:sym typeface="Comic Sans MS"/>
              </a:rPr>
              <a:t>Name five…</a:t>
            </a:r>
            <a:endParaRPr sz="4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8" name="Google Shape;148;p17"/>
          <p:cNvSpPr/>
          <p:nvPr/>
        </p:nvSpPr>
        <p:spPr>
          <a:xfrm>
            <a:off x="1185100" y="927675"/>
            <a:ext cx="7766400" cy="1369800"/>
          </a:xfrm>
          <a:prstGeom prst="ellipseRibbon2">
            <a:avLst>
              <a:gd fmla="val 25000" name="adj1"/>
              <a:gd fmla="val 50000" name="adj2"/>
              <a:gd fmla="val 12500" name="adj3"/>
            </a:avLst>
          </a:prstGeom>
          <a:solidFill>
            <a:srgbClr val="FFE599"/>
          </a:solidFill>
          <a:ln cap="flat" cmpd="sng" w="28575">
            <a:solidFill>
              <a:srgbClr val="F6B26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Comic Sans MS"/>
                <a:ea typeface="Comic Sans MS"/>
                <a:cs typeface="Comic Sans MS"/>
                <a:sym typeface="Comic Sans MS"/>
              </a:rPr>
              <a:t>foods</a:t>
            </a:r>
            <a:endParaRPr sz="4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9" name="Google Shape;149;p17"/>
          <p:cNvSpPr txBox="1"/>
          <p:nvPr/>
        </p:nvSpPr>
        <p:spPr>
          <a:xfrm>
            <a:off x="1738775" y="2413900"/>
            <a:ext cx="6964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Comic Sans MS"/>
                <a:ea typeface="Comic Sans MS"/>
                <a:cs typeface="Comic Sans MS"/>
                <a:sym typeface="Comic Sans MS"/>
              </a:rPr>
              <a:t>and get 400 points!</a:t>
            </a:r>
            <a:endParaRPr sz="4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0" name="Google Shape;150;p17">
            <a:hlinkClick action="ppaction://hlinkshowjump?jump=firstslide"/>
          </p:cNvPr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1" name="Google Shape;151;p17"/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rgbClr val="EAD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7" name="Google Shape;157;p18"/>
          <p:cNvSpPr txBox="1"/>
          <p:nvPr/>
        </p:nvSpPr>
        <p:spPr>
          <a:xfrm>
            <a:off x="1738775" y="97150"/>
            <a:ext cx="5318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Comic Sans MS"/>
                <a:ea typeface="Comic Sans MS"/>
                <a:cs typeface="Comic Sans MS"/>
                <a:sym typeface="Comic Sans MS"/>
              </a:rPr>
              <a:t>Name five…</a:t>
            </a:r>
            <a:endParaRPr sz="4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8" name="Google Shape;158;p18"/>
          <p:cNvSpPr/>
          <p:nvPr/>
        </p:nvSpPr>
        <p:spPr>
          <a:xfrm>
            <a:off x="281700" y="927675"/>
            <a:ext cx="8862300" cy="1369800"/>
          </a:xfrm>
          <a:prstGeom prst="ellipseRibbon2">
            <a:avLst>
              <a:gd fmla="val 25000" name="adj1"/>
              <a:gd fmla="val 50000" name="adj2"/>
              <a:gd fmla="val 12500" name="adj3"/>
            </a:avLst>
          </a:prstGeom>
          <a:solidFill>
            <a:srgbClr val="FFE599"/>
          </a:solidFill>
          <a:ln cap="flat" cmpd="sng" w="28575">
            <a:solidFill>
              <a:srgbClr val="F6B26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Comic Sans MS"/>
                <a:ea typeface="Comic Sans MS"/>
                <a:cs typeface="Comic Sans MS"/>
                <a:sym typeface="Comic Sans MS"/>
              </a:rPr>
              <a:t>countries</a:t>
            </a:r>
            <a:endParaRPr sz="4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9" name="Google Shape;159;p18"/>
          <p:cNvSpPr txBox="1"/>
          <p:nvPr/>
        </p:nvSpPr>
        <p:spPr>
          <a:xfrm>
            <a:off x="1738775" y="2413900"/>
            <a:ext cx="6964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Comic Sans MS"/>
                <a:ea typeface="Comic Sans MS"/>
                <a:cs typeface="Comic Sans MS"/>
                <a:sym typeface="Comic Sans MS"/>
              </a:rPr>
              <a:t>and get 500 points!</a:t>
            </a:r>
            <a:endParaRPr sz="4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0" name="Google Shape;160;p18"/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8"/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8">
            <a:hlinkClick action="ppaction://hlinkshowjump?jump=firstslide"/>
          </p:cNvPr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8"/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rgbClr val="EAD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9" name="Google Shape;169;p19"/>
          <p:cNvSpPr txBox="1"/>
          <p:nvPr/>
        </p:nvSpPr>
        <p:spPr>
          <a:xfrm>
            <a:off x="1738775" y="97150"/>
            <a:ext cx="5318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0" name="Google Shape;170;p19"/>
          <p:cNvSpPr txBox="1"/>
          <p:nvPr/>
        </p:nvSpPr>
        <p:spPr>
          <a:xfrm>
            <a:off x="0" y="4091125"/>
            <a:ext cx="9144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Times New Roman"/>
                <a:ea typeface="Times New Roman"/>
                <a:cs typeface="Times New Roman"/>
                <a:sym typeface="Times New Roman"/>
              </a:rPr>
              <a:t>100 points!</a:t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1" name="Google Shape;171;p19"/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9"/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9">
            <a:hlinkClick action="ppaction://hlinkshowjump?jump=firstslide"/>
          </p:cNvPr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9">
            <a:hlinkClick action="ppaction://hlinksldjump" r:id="rId3"/>
          </p:cNvPr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9"/>
          <p:cNvSpPr txBox="1"/>
          <p:nvPr/>
        </p:nvSpPr>
        <p:spPr>
          <a:xfrm>
            <a:off x="0" y="1559950"/>
            <a:ext cx="91440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Comic Sans MS"/>
                <a:ea typeface="Comic Sans MS"/>
                <a:cs typeface="Comic Sans MS"/>
                <a:sym typeface="Comic Sans MS"/>
              </a:rPr>
              <a:t>seventeen</a:t>
            </a:r>
            <a:endParaRPr sz="6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76" name="Google Shape;176;p19"/>
          <p:cNvSpPr/>
          <p:nvPr/>
        </p:nvSpPr>
        <p:spPr>
          <a:xfrm>
            <a:off x="798300" y="1016800"/>
            <a:ext cx="7547400" cy="21945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rgbClr val="A64D7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Comic Sans MS"/>
                <a:ea typeface="Comic Sans MS"/>
                <a:cs typeface="Comic Sans MS"/>
                <a:sym typeface="Comic Sans MS"/>
              </a:rPr>
              <a:t>s_v_nt_ _ n</a:t>
            </a:r>
            <a:endParaRPr sz="6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3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rgbClr val="EAD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82" name="Google Shape;182;p20"/>
          <p:cNvSpPr txBox="1"/>
          <p:nvPr/>
        </p:nvSpPr>
        <p:spPr>
          <a:xfrm>
            <a:off x="1738775" y="97150"/>
            <a:ext cx="5318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" name="Google Shape;183;p20"/>
          <p:cNvSpPr txBox="1"/>
          <p:nvPr/>
        </p:nvSpPr>
        <p:spPr>
          <a:xfrm>
            <a:off x="0" y="4091125"/>
            <a:ext cx="9144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Times New Roman"/>
                <a:ea typeface="Times New Roman"/>
                <a:cs typeface="Times New Roman"/>
                <a:sym typeface="Times New Roman"/>
              </a:rPr>
              <a:t>200 points!</a:t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4" name="Google Shape;184;p20"/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20"/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20">
            <a:hlinkClick action="ppaction://hlinkshowjump?jump=firstslide"/>
          </p:cNvPr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20">
            <a:hlinkClick action="ppaction://hlinksldjump" r:id="rId3"/>
          </p:cNvPr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20"/>
          <p:cNvSpPr txBox="1"/>
          <p:nvPr/>
        </p:nvSpPr>
        <p:spPr>
          <a:xfrm>
            <a:off x="0" y="577975"/>
            <a:ext cx="91440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Comic Sans MS"/>
                <a:ea typeface="Comic Sans MS"/>
                <a:cs typeface="Comic Sans MS"/>
                <a:sym typeface="Comic Sans MS"/>
              </a:rPr>
              <a:t>drama</a:t>
            </a:r>
            <a:endParaRPr sz="6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89" name="Google Shape;189;p20"/>
          <p:cNvSpPr/>
          <p:nvPr/>
        </p:nvSpPr>
        <p:spPr>
          <a:xfrm>
            <a:off x="1710450" y="194504"/>
            <a:ext cx="5723100" cy="35031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rgbClr val="741B4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</a:t>
            </a:r>
            <a:r>
              <a:rPr lang="en" sz="6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_am _</a:t>
            </a:r>
            <a:endParaRPr sz="6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rgbClr val="EAD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95" name="Google Shape;195;p21"/>
          <p:cNvSpPr txBox="1"/>
          <p:nvPr/>
        </p:nvSpPr>
        <p:spPr>
          <a:xfrm>
            <a:off x="1738775" y="97150"/>
            <a:ext cx="5318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6" name="Google Shape;196;p21"/>
          <p:cNvSpPr txBox="1"/>
          <p:nvPr/>
        </p:nvSpPr>
        <p:spPr>
          <a:xfrm>
            <a:off x="0" y="4091125"/>
            <a:ext cx="9144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Times New Roman"/>
                <a:ea typeface="Times New Roman"/>
                <a:cs typeface="Times New Roman"/>
                <a:sym typeface="Times New Roman"/>
              </a:rPr>
              <a:t>Say the word to get 300 points!</a:t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7" name="Google Shape;197;p21"/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21"/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21">
            <a:hlinkClick action="ppaction://hlinkshowjump?jump=firstslide"/>
          </p:cNvPr>
          <p:cNvSpPr/>
          <p:nvPr/>
        </p:nvSpPr>
        <p:spPr>
          <a:xfrm>
            <a:off x="208850" y="194500"/>
            <a:ext cx="903300" cy="728700"/>
          </a:xfrm>
          <a:prstGeom prst="upArrow">
            <a:avLst>
              <a:gd fmla="val 70968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1">
            <a:hlinkClick action="ppaction://hlinksldjump" r:id="rId3"/>
          </p:cNvPr>
          <p:cNvSpPr/>
          <p:nvPr/>
        </p:nvSpPr>
        <p:spPr>
          <a:xfrm>
            <a:off x="616825" y="577975"/>
            <a:ext cx="145800" cy="3498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21"/>
          <p:cNvSpPr txBox="1"/>
          <p:nvPr/>
        </p:nvSpPr>
        <p:spPr>
          <a:xfrm>
            <a:off x="0" y="1559950"/>
            <a:ext cx="9144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Comic Sans MS"/>
                <a:ea typeface="Comic Sans MS"/>
                <a:cs typeface="Comic Sans MS"/>
                <a:sym typeface="Comic Sans MS"/>
              </a:rPr>
              <a:t>beautiful</a:t>
            </a:r>
            <a:endParaRPr sz="6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2" name="Google Shape;202;p21"/>
          <p:cNvSpPr/>
          <p:nvPr/>
        </p:nvSpPr>
        <p:spPr>
          <a:xfrm>
            <a:off x="1478400" y="1169650"/>
            <a:ext cx="6038100" cy="18729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rgbClr val="741B4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Comic Sans MS"/>
                <a:ea typeface="Comic Sans MS"/>
                <a:cs typeface="Comic Sans MS"/>
                <a:sym typeface="Comic Sans MS"/>
              </a:rPr>
              <a:t>bea_ _ i _ ul</a:t>
            </a:r>
            <a:endParaRPr sz="6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