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  <p:sldId id="260" r:id="rId3"/>
    <p:sldId id="256" r:id="rId4"/>
    <p:sldId id="257" r:id="rId5"/>
    <p:sldId id="25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>
        <p:scale>
          <a:sx n="46" d="100"/>
          <a:sy n="46" d="100"/>
        </p:scale>
        <p:origin x="2552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1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8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0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0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8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5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9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1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B751-526C-764A-9F28-A1E75EAECE72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7E61-BECB-8B49-8ECC-5E0655E0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4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A5B4091-9662-D9D1-2803-520FFFC67400}"/>
              </a:ext>
            </a:extLst>
          </p:cNvPr>
          <p:cNvGrpSpPr/>
          <p:nvPr/>
        </p:nvGrpSpPr>
        <p:grpSpPr>
          <a:xfrm rot="16200000">
            <a:off x="120686" y="-2478724"/>
            <a:ext cx="6918101" cy="9857665"/>
            <a:chOff x="-1394847" y="-1953385"/>
            <a:chExt cx="9608949" cy="13691878"/>
          </a:xfrm>
        </p:grpSpPr>
        <p:pic>
          <p:nvPicPr>
            <p:cNvPr id="13" name="Picture 6" descr="Abstract Line Design Vector Art PNG, Seamless Pattern Line Decoration  Abstract Vector Background Design, Pattern, Decoration, Texture PNG Image  For Free Downloa… | Digital borders design, Geometric, Geometric pattern">
              <a:extLst>
                <a:ext uri="{FF2B5EF4-FFF2-40B4-BE49-F238E27FC236}">
                  <a16:creationId xmlns:a16="http://schemas.microsoft.com/office/drawing/2014/main" id="{59D54AE9-287B-1AB1-A7AD-22EF1592BF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-1953385"/>
              <a:ext cx="6858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Abstract Line Design Vector Art PNG, Seamless Pattern Line Decoration  Abstract Vector Background Design, Pattern, Decoration, Texture PNG Image  For Free Downloa… | Digital borders design, Geometric, Geometric pattern">
              <a:extLst>
                <a:ext uri="{FF2B5EF4-FFF2-40B4-BE49-F238E27FC236}">
                  <a16:creationId xmlns:a16="http://schemas.microsoft.com/office/drawing/2014/main" id="{BCE3657D-1036-4FE4-9BF2-F8F4C48D29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880493"/>
              <a:ext cx="6858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0AF0D6B-570B-DE6E-8EF7-F369B736BA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94847" y="4880493"/>
              <a:ext cx="9608949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Passport PNG Designs for T Shirt &amp; Merch">
              <a:extLst>
                <a:ext uri="{FF2B5EF4-FFF2-40B4-BE49-F238E27FC236}">
                  <a16:creationId xmlns:a16="http://schemas.microsoft.com/office/drawing/2014/main" id="{A7157ABC-7D17-0245-EBD2-9A6EDF7165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0" y="-1047098"/>
              <a:ext cx="6858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Graphic 10" descr="Earth globe: Asia and Australia with solid fill">
              <a:extLst>
                <a:ext uri="{FF2B5EF4-FFF2-40B4-BE49-F238E27FC236}">
                  <a16:creationId xmlns:a16="http://schemas.microsoft.com/office/drawing/2014/main" id="{31E87E35-68A3-0BF3-1844-3A4AAC7BA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52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5529642" y="7137682"/>
              <a:ext cx="745232" cy="74523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762BA5-4F07-C874-1003-EA9BB261E19D}"/>
                </a:ext>
              </a:extLst>
            </p:cNvPr>
            <p:cNvSpPr txBox="1"/>
            <p:nvPr/>
          </p:nvSpPr>
          <p:spPr>
            <a:xfrm rot="16200000">
              <a:off x="4995596" y="7291021"/>
              <a:ext cx="2974385" cy="4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Let’s travel the world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6C5DA5D-580B-194A-C943-2211655A3E75}"/>
                </a:ext>
              </a:extLst>
            </p:cNvPr>
            <p:cNvSpPr txBox="1"/>
            <p:nvPr/>
          </p:nvSpPr>
          <p:spPr>
            <a:xfrm rot="16200000">
              <a:off x="-1111980" y="7197238"/>
              <a:ext cx="2974385" cy="4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  <a:cs typeface="Times New Roman" panose="02020603050405020304" pitchFamily="18" charset="0"/>
                </a:rPr>
                <a:t>AMERICAN VISA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73010B-1C62-39D9-4E37-85E359EE5B2B}"/>
              </a:ext>
            </a:extLst>
          </p:cNvPr>
          <p:cNvCxnSpPr>
            <a:cxnSpLocks/>
          </p:cNvCxnSpPr>
          <p:nvPr/>
        </p:nvCxnSpPr>
        <p:spPr>
          <a:xfrm flipH="1">
            <a:off x="-1242447" y="4880493"/>
            <a:ext cx="9608949" cy="0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19C9BB3-EDE0-75EE-E76A-C66050B5ED3E}"/>
              </a:ext>
            </a:extLst>
          </p:cNvPr>
          <p:cNvGrpSpPr/>
          <p:nvPr/>
        </p:nvGrpSpPr>
        <p:grpSpPr>
          <a:xfrm rot="16200000">
            <a:off x="120685" y="2462653"/>
            <a:ext cx="6918101" cy="9857665"/>
            <a:chOff x="-1394847" y="-1953385"/>
            <a:chExt cx="9608949" cy="13691878"/>
          </a:xfrm>
        </p:grpSpPr>
        <p:pic>
          <p:nvPicPr>
            <p:cNvPr id="43" name="Picture 6" descr="Abstract Line Design Vector Art PNG, Seamless Pattern Line Decoration  Abstract Vector Background Design, Pattern, Decoration, Texture PNG Image  For Free Downloa… | Digital borders design, Geometric, Geometric pattern">
              <a:extLst>
                <a:ext uri="{FF2B5EF4-FFF2-40B4-BE49-F238E27FC236}">
                  <a16:creationId xmlns:a16="http://schemas.microsoft.com/office/drawing/2014/main" id="{C7589F5B-F55D-C6DA-849A-2496CC4D09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-1953385"/>
              <a:ext cx="6858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6" descr="Abstract Line Design Vector Art PNG, Seamless Pattern Line Decoration  Abstract Vector Background Design, Pattern, Decoration, Texture PNG Image  For Free Downloa… | Digital borders design, Geometric, Geometric pattern">
              <a:extLst>
                <a:ext uri="{FF2B5EF4-FFF2-40B4-BE49-F238E27FC236}">
                  <a16:creationId xmlns:a16="http://schemas.microsoft.com/office/drawing/2014/main" id="{2D695A12-EE52-B423-7117-ECFE08E078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880493"/>
              <a:ext cx="6858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C2638CC-C9A5-3140-06AB-6A4D75916D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94847" y="4880493"/>
              <a:ext cx="9608949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Picture 2" descr="Passport PNG Designs for T Shirt &amp; Merch">
              <a:extLst>
                <a:ext uri="{FF2B5EF4-FFF2-40B4-BE49-F238E27FC236}">
                  <a16:creationId xmlns:a16="http://schemas.microsoft.com/office/drawing/2014/main" id="{FBB72540-88F9-BBD2-66AE-AB3B856818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0" y="-1047098"/>
              <a:ext cx="6858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Graphic 46" descr="Earth globe: Asia and Australia with solid fill">
              <a:extLst>
                <a:ext uri="{FF2B5EF4-FFF2-40B4-BE49-F238E27FC236}">
                  <a16:creationId xmlns:a16="http://schemas.microsoft.com/office/drawing/2014/main" id="{F7FEBF70-35E4-B5C6-128F-4E5A0B6B6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52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5529642" y="7137682"/>
              <a:ext cx="745232" cy="745232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FCEDE15-9243-9412-D7F7-C3EC9E1AE226}"/>
                </a:ext>
              </a:extLst>
            </p:cNvPr>
            <p:cNvSpPr txBox="1"/>
            <p:nvPr/>
          </p:nvSpPr>
          <p:spPr>
            <a:xfrm rot="16200000">
              <a:off x="4995596" y="7291021"/>
              <a:ext cx="2974385" cy="4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Let’s travel the world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EFEEF97-1F69-30BD-9065-4F66E3F20AB4}"/>
                </a:ext>
              </a:extLst>
            </p:cNvPr>
            <p:cNvSpPr txBox="1"/>
            <p:nvPr/>
          </p:nvSpPr>
          <p:spPr>
            <a:xfrm rot="16200000">
              <a:off x="-1111980" y="7197238"/>
              <a:ext cx="2974385" cy="4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  <a:cs typeface="Times New Roman" panose="02020603050405020304" pitchFamily="18" charset="0"/>
                </a:rPr>
                <a:t>AMERICAN VISA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330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73010B-1C62-39D9-4E37-85E359EE5B2B}"/>
              </a:ext>
            </a:extLst>
          </p:cNvPr>
          <p:cNvCxnSpPr>
            <a:cxnSpLocks/>
          </p:cNvCxnSpPr>
          <p:nvPr/>
        </p:nvCxnSpPr>
        <p:spPr>
          <a:xfrm rot="10800000" flipH="1">
            <a:off x="-1242447" y="4880493"/>
            <a:ext cx="9608949" cy="0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4528FAAA-3815-5322-8D20-E63B86B5198B}"/>
              </a:ext>
            </a:extLst>
          </p:cNvPr>
          <p:cNvGrpSpPr/>
          <p:nvPr/>
        </p:nvGrpSpPr>
        <p:grpSpPr>
          <a:xfrm rot="5400000">
            <a:off x="-184266" y="2358354"/>
            <a:ext cx="7317575" cy="10007574"/>
            <a:chOff x="-1394847" y="-1953387"/>
            <a:chExt cx="9608949" cy="1369187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856F948-959C-F219-4AA4-D7DAB405BD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94847" y="4880493"/>
              <a:ext cx="9608949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59F0912-0EF8-DBB5-2737-A503C4107700}"/>
                </a:ext>
              </a:extLst>
            </p:cNvPr>
            <p:cNvGrpSpPr/>
            <p:nvPr/>
          </p:nvGrpSpPr>
          <p:grpSpPr>
            <a:xfrm>
              <a:off x="180694" y="-1953387"/>
              <a:ext cx="6857996" cy="13691875"/>
              <a:chOff x="180694" y="-1953387"/>
              <a:chExt cx="6857996" cy="13691875"/>
            </a:xfrm>
          </p:grpSpPr>
          <p:pic>
            <p:nvPicPr>
              <p:cNvPr id="32" name="Picture 6" descr="Abstract Line Design Vector Art PNG, Seamless Pattern Line Decoration  Abstract Vector Background Design, Pattern, Decoration, Texture PNG Image  For Free Downloa… | Digital borders design, Geometric, Geometric pattern">
                <a:extLst>
                  <a:ext uri="{FF2B5EF4-FFF2-40B4-BE49-F238E27FC236}">
                    <a16:creationId xmlns:a16="http://schemas.microsoft.com/office/drawing/2014/main" id="{58A7F34F-0A79-9F4B-9FC2-BEB1A35C2A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alphaModFix am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694" y="-1953387"/>
                <a:ext cx="6857993" cy="685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6" descr="Abstract Line Design Vector Art PNG, Seamless Pattern Line Decoration  Abstract Vector Background Design, Pattern, Decoration, Texture PNG Image  For Free Downloa… | Digital borders design, Geometric, Geometric pattern">
                <a:extLst>
                  <a:ext uri="{FF2B5EF4-FFF2-40B4-BE49-F238E27FC236}">
                    <a16:creationId xmlns:a16="http://schemas.microsoft.com/office/drawing/2014/main" id="{EB8F3C4D-B8C3-8247-0D11-A64FD8B8F4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alphaModFix am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698" y="4880488"/>
                <a:ext cx="6857992" cy="685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F8DE507-9FEB-4F4F-6DF4-0258036DA14A}"/>
                </a:ext>
              </a:extLst>
            </p:cNvPr>
            <p:cNvCxnSpPr/>
            <p:nvPr/>
          </p:nvCxnSpPr>
          <p:spPr>
            <a:xfrm>
              <a:off x="410705" y="4091553"/>
              <a:ext cx="60133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C29EB1B-7C97-54EF-1A0A-419824A9F146}"/>
                </a:ext>
              </a:extLst>
            </p:cNvPr>
            <p:cNvSpPr txBox="1"/>
            <p:nvPr/>
          </p:nvSpPr>
          <p:spPr>
            <a:xfrm>
              <a:off x="2758977" y="4119795"/>
              <a:ext cx="1200998" cy="357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SIGNATURE</a:t>
              </a:r>
            </a:p>
          </p:txBody>
        </p:sp>
        <p:pic>
          <p:nvPicPr>
            <p:cNvPr id="14" name="Picture 2" descr="world map icon sign symbol design 10141417 PNG">
              <a:extLst>
                <a:ext uri="{FF2B5EF4-FFF2-40B4-BE49-F238E27FC236}">
                  <a16:creationId xmlns:a16="http://schemas.microsoft.com/office/drawing/2014/main" id="{D51E5693-CF2B-B9B8-F691-AE336A6844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139" y="392949"/>
              <a:ext cx="3266976" cy="3270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1382A002-3A45-9315-C8BE-3CDD127B549A}"/>
                </a:ext>
              </a:extLst>
            </p:cNvPr>
            <p:cNvSpPr/>
            <p:nvPr/>
          </p:nvSpPr>
          <p:spPr>
            <a:xfrm>
              <a:off x="539014" y="5276334"/>
              <a:ext cx="2517222" cy="2807032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CE56B09-67A1-EEBA-8F17-75E9C7ACCE74}"/>
                </a:ext>
              </a:extLst>
            </p:cNvPr>
            <p:cNvGrpSpPr/>
            <p:nvPr/>
          </p:nvGrpSpPr>
          <p:grpSpPr>
            <a:xfrm>
              <a:off x="3397440" y="5446337"/>
              <a:ext cx="3020497" cy="357922"/>
              <a:chOff x="2367049" y="5553761"/>
              <a:chExt cx="3020497" cy="357922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0515CF70-0F8D-D041-DF71-A2108DDA27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5578482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0A6977-AD10-12D4-0751-AEE5EE0BBD56}"/>
                  </a:ext>
                </a:extLst>
              </p:cNvPr>
              <p:cNvSpPr txBox="1"/>
              <p:nvPr/>
            </p:nvSpPr>
            <p:spPr>
              <a:xfrm>
                <a:off x="2367049" y="5553761"/>
                <a:ext cx="1377047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FAMILY NAME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2F7554C-9C00-D1D5-06E0-A6603C42975E}"/>
                </a:ext>
              </a:extLst>
            </p:cNvPr>
            <p:cNvGrpSpPr/>
            <p:nvPr/>
          </p:nvGrpSpPr>
          <p:grpSpPr>
            <a:xfrm>
              <a:off x="3403551" y="6028628"/>
              <a:ext cx="3020496" cy="357922"/>
              <a:chOff x="2367050" y="6100405"/>
              <a:chExt cx="3020496" cy="357922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85E46BB-22D9-7608-E33C-F2A761C0E5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6125130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FEEEF1C-0AAA-A0B0-D97A-A3ACDD997D5B}"/>
                  </a:ext>
                </a:extLst>
              </p:cNvPr>
              <p:cNvSpPr txBox="1"/>
              <p:nvPr/>
            </p:nvSpPr>
            <p:spPr>
              <a:xfrm>
                <a:off x="2367050" y="6100405"/>
                <a:ext cx="1377047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GIVEN NAME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AECDF0C-E7F9-46E6-DA92-21DFBA850A29}"/>
                </a:ext>
              </a:extLst>
            </p:cNvPr>
            <p:cNvGrpSpPr/>
            <p:nvPr/>
          </p:nvGrpSpPr>
          <p:grpSpPr>
            <a:xfrm>
              <a:off x="3376511" y="7256822"/>
              <a:ext cx="3020497" cy="357922"/>
              <a:chOff x="2367049" y="6658137"/>
              <a:chExt cx="3020497" cy="357922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8697A22-A99A-3D28-E20D-E881F4549B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90" y="6682864"/>
                <a:ext cx="293385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E8DD5F-5C6B-40FE-A002-6EB946FE439A}"/>
                  </a:ext>
                </a:extLst>
              </p:cNvPr>
              <p:cNvSpPr txBox="1"/>
              <p:nvPr/>
            </p:nvSpPr>
            <p:spPr>
              <a:xfrm>
                <a:off x="2367049" y="6658137"/>
                <a:ext cx="2014151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DATE OF BIRTH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3409D77-B786-6367-5028-4E6037C39F23}"/>
                </a:ext>
              </a:extLst>
            </p:cNvPr>
            <p:cNvGrpSpPr/>
            <p:nvPr/>
          </p:nvGrpSpPr>
          <p:grpSpPr>
            <a:xfrm>
              <a:off x="3397442" y="6632123"/>
              <a:ext cx="3020497" cy="357922"/>
              <a:chOff x="2367049" y="6742953"/>
              <a:chExt cx="3020497" cy="35792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5B2F6EA-59B0-C658-0B6C-2DDFF71E9C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90" y="6767677"/>
                <a:ext cx="293385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813CFE8-375A-ED17-167F-D85B469CEB22}"/>
                  </a:ext>
                </a:extLst>
              </p:cNvPr>
              <p:cNvSpPr txBox="1"/>
              <p:nvPr/>
            </p:nvSpPr>
            <p:spPr>
              <a:xfrm>
                <a:off x="2367049" y="6742953"/>
                <a:ext cx="2014151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COUNTRY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D531820-7A65-9A91-A7AE-038AC75660C0}"/>
                </a:ext>
              </a:extLst>
            </p:cNvPr>
            <p:cNvGrpSpPr/>
            <p:nvPr/>
          </p:nvGrpSpPr>
          <p:grpSpPr>
            <a:xfrm>
              <a:off x="3376511" y="7881519"/>
              <a:ext cx="3020497" cy="357922"/>
              <a:chOff x="2367049" y="6573321"/>
              <a:chExt cx="3020497" cy="35792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198D799D-6590-4368-FB27-4658D3A0B5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90" y="6598045"/>
                <a:ext cx="293385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1640950-6291-6999-5B51-C125257AFC96}"/>
                  </a:ext>
                </a:extLst>
              </p:cNvPr>
              <p:cNvSpPr txBox="1"/>
              <p:nvPr/>
            </p:nvSpPr>
            <p:spPr>
              <a:xfrm>
                <a:off x="2367049" y="6573321"/>
                <a:ext cx="2014151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PLACE OF BIRTH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39AB3D0-7DFB-2604-6972-C9DF9CF31865}"/>
                </a:ext>
              </a:extLst>
            </p:cNvPr>
            <p:cNvSpPr txBox="1"/>
            <p:nvPr/>
          </p:nvSpPr>
          <p:spPr>
            <a:xfrm>
              <a:off x="179905" y="8315492"/>
              <a:ext cx="6474940" cy="1231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&lt;&lt;&lt;&lt;&lt;&lt;&lt;&lt;&lt;&lt;&lt;THISISATEST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PEANUTBUTTER&lt;&lt;&lt;&lt;&lt;&lt;&lt;&lt;&lt;&lt;&lt;&lt;&lt;&lt;&lt;&lt;&lt;8675309&lt;&lt;&lt;&lt;&lt;&lt;&lt;&lt;&lt;&lt;&lt;&lt;&lt;&lt;&lt;&lt;&lt;&lt;&lt;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7DD40F3-B77A-AE55-89DA-888EA7563E09}"/>
              </a:ext>
            </a:extLst>
          </p:cNvPr>
          <p:cNvGrpSpPr/>
          <p:nvPr/>
        </p:nvGrpSpPr>
        <p:grpSpPr>
          <a:xfrm rot="5400000">
            <a:off x="-190948" y="-2534173"/>
            <a:ext cx="7317575" cy="10007580"/>
            <a:chOff x="-1394847" y="-1953390"/>
            <a:chExt cx="9608949" cy="13691881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90DFFAC-0EB7-92E8-7128-FE8E0CB144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94847" y="4880493"/>
              <a:ext cx="9608949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DB945DA-4AFE-E992-FEFC-A22412166F1A}"/>
                </a:ext>
              </a:extLst>
            </p:cNvPr>
            <p:cNvGrpSpPr/>
            <p:nvPr/>
          </p:nvGrpSpPr>
          <p:grpSpPr>
            <a:xfrm>
              <a:off x="-321926" y="-1953390"/>
              <a:ext cx="6898701" cy="13691881"/>
              <a:chOff x="-321926" y="-1953390"/>
              <a:chExt cx="6898701" cy="13691881"/>
            </a:xfrm>
          </p:grpSpPr>
          <p:pic>
            <p:nvPicPr>
              <p:cNvPr id="57" name="Picture 6" descr="Abstract Line Design Vector Art PNG, Seamless Pattern Line Decoration  Abstract Vector Background Design, Pattern, Decoration, Texture PNG Image  For Free Downloa… | Digital borders design, Geometric, Geometric pattern">
                <a:extLst>
                  <a:ext uri="{FF2B5EF4-FFF2-40B4-BE49-F238E27FC236}">
                    <a16:creationId xmlns:a16="http://schemas.microsoft.com/office/drawing/2014/main" id="{C4CE7CD4-7291-E451-F69B-587696EF9A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alphaModFix am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1224" y="-1953390"/>
                <a:ext cx="6857999" cy="685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6" descr="Abstract Line Design Vector Art PNG, Seamless Pattern Line Decoration  Abstract Vector Background Design, Pattern, Decoration, Texture PNG Image  For Free Downloa… | Digital borders design, Geometric, Geometric pattern">
                <a:extLst>
                  <a:ext uri="{FF2B5EF4-FFF2-40B4-BE49-F238E27FC236}">
                    <a16:creationId xmlns:a16="http://schemas.microsoft.com/office/drawing/2014/main" id="{B3ABB6E7-FF03-DA14-686E-2D41D93075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alphaModFix am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21926" y="4880492"/>
                <a:ext cx="6857997" cy="685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71BBC4C-7AFD-7432-696C-BD8C294F50C3}"/>
                </a:ext>
              </a:extLst>
            </p:cNvPr>
            <p:cNvCxnSpPr/>
            <p:nvPr/>
          </p:nvCxnSpPr>
          <p:spPr>
            <a:xfrm>
              <a:off x="410705" y="4091553"/>
              <a:ext cx="60133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95F530D-5180-FAF6-80B5-CAD69A0D9943}"/>
                </a:ext>
              </a:extLst>
            </p:cNvPr>
            <p:cNvSpPr txBox="1"/>
            <p:nvPr/>
          </p:nvSpPr>
          <p:spPr>
            <a:xfrm>
              <a:off x="2758977" y="4119795"/>
              <a:ext cx="1200998" cy="357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SIGNATURE</a:t>
              </a:r>
            </a:p>
          </p:txBody>
        </p:sp>
        <p:pic>
          <p:nvPicPr>
            <p:cNvPr id="39" name="Picture 2" descr="world map icon sign symbol design 10141417 PNG">
              <a:extLst>
                <a:ext uri="{FF2B5EF4-FFF2-40B4-BE49-F238E27FC236}">
                  <a16:creationId xmlns:a16="http://schemas.microsoft.com/office/drawing/2014/main" id="{11B94A68-95EA-072C-373D-CDBD9B675A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139" y="392949"/>
              <a:ext cx="3266976" cy="3270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20D1E500-99D1-22F9-AA17-4A3A6FA6E62C}"/>
                </a:ext>
              </a:extLst>
            </p:cNvPr>
            <p:cNvSpPr/>
            <p:nvPr/>
          </p:nvSpPr>
          <p:spPr>
            <a:xfrm>
              <a:off x="539014" y="5276334"/>
              <a:ext cx="2517222" cy="2807032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AE4229E-3BA8-E7B4-1909-D750EB16F008}"/>
                </a:ext>
              </a:extLst>
            </p:cNvPr>
            <p:cNvGrpSpPr/>
            <p:nvPr/>
          </p:nvGrpSpPr>
          <p:grpSpPr>
            <a:xfrm>
              <a:off x="3397440" y="5446337"/>
              <a:ext cx="3020497" cy="357922"/>
              <a:chOff x="2367049" y="5553761"/>
              <a:chExt cx="3020497" cy="357922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F6D611B-2CA9-7EA1-F6D4-54654B5DA7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5578482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985D6D8-0EC8-83FB-0BC6-C9D3EE9AE251}"/>
                  </a:ext>
                </a:extLst>
              </p:cNvPr>
              <p:cNvSpPr txBox="1"/>
              <p:nvPr/>
            </p:nvSpPr>
            <p:spPr>
              <a:xfrm>
                <a:off x="2367049" y="5553761"/>
                <a:ext cx="1377047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FAMILY NAME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CA7471A-E77F-548D-A3E3-7647A6CC4E64}"/>
                </a:ext>
              </a:extLst>
            </p:cNvPr>
            <p:cNvGrpSpPr/>
            <p:nvPr/>
          </p:nvGrpSpPr>
          <p:grpSpPr>
            <a:xfrm>
              <a:off x="3403551" y="6028628"/>
              <a:ext cx="3020496" cy="357922"/>
              <a:chOff x="2367050" y="6100405"/>
              <a:chExt cx="3020496" cy="357922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6D56E714-D133-D608-A832-30E7BDA444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6125130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841E5B0-4F5B-C176-B221-A38E57758776}"/>
                  </a:ext>
                </a:extLst>
              </p:cNvPr>
              <p:cNvSpPr txBox="1"/>
              <p:nvPr/>
            </p:nvSpPr>
            <p:spPr>
              <a:xfrm>
                <a:off x="2367050" y="6100405"/>
                <a:ext cx="1377047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GIVEN NAME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63E4CA6-6F24-780D-A3BB-F0646D3AF284}"/>
                </a:ext>
              </a:extLst>
            </p:cNvPr>
            <p:cNvGrpSpPr/>
            <p:nvPr/>
          </p:nvGrpSpPr>
          <p:grpSpPr>
            <a:xfrm>
              <a:off x="3376511" y="7256822"/>
              <a:ext cx="3020497" cy="357922"/>
              <a:chOff x="2367049" y="6658137"/>
              <a:chExt cx="3020497" cy="357922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72289323-3966-E081-3681-A352E9A3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90" y="6682864"/>
                <a:ext cx="293385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BA15151-8BB5-7C58-8BDB-A9372D63E04D}"/>
                  </a:ext>
                </a:extLst>
              </p:cNvPr>
              <p:cNvSpPr txBox="1"/>
              <p:nvPr/>
            </p:nvSpPr>
            <p:spPr>
              <a:xfrm>
                <a:off x="2367049" y="6658137"/>
                <a:ext cx="2014151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DATE OF BIRTH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D568D00-455F-BD65-E13A-F6CDA3518411}"/>
                </a:ext>
              </a:extLst>
            </p:cNvPr>
            <p:cNvGrpSpPr/>
            <p:nvPr/>
          </p:nvGrpSpPr>
          <p:grpSpPr>
            <a:xfrm>
              <a:off x="3397442" y="6632123"/>
              <a:ext cx="3020497" cy="357922"/>
              <a:chOff x="2367049" y="6742953"/>
              <a:chExt cx="3020497" cy="357922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E007DCE-509C-B39C-AC3F-14B5734DE7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90" y="6767677"/>
                <a:ext cx="293385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7323C0F-2B9F-3438-2866-A2CF85C5188E}"/>
                  </a:ext>
                </a:extLst>
              </p:cNvPr>
              <p:cNvSpPr txBox="1"/>
              <p:nvPr/>
            </p:nvSpPr>
            <p:spPr>
              <a:xfrm>
                <a:off x="2367049" y="6742953"/>
                <a:ext cx="2014151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COUNTRY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D158053-DEFA-C36A-1E44-67A1DF70513A}"/>
                </a:ext>
              </a:extLst>
            </p:cNvPr>
            <p:cNvGrpSpPr/>
            <p:nvPr/>
          </p:nvGrpSpPr>
          <p:grpSpPr>
            <a:xfrm>
              <a:off x="3376511" y="7881519"/>
              <a:ext cx="3020497" cy="357922"/>
              <a:chOff x="2367049" y="6573321"/>
              <a:chExt cx="3020497" cy="357922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B4531DAE-EA01-4A52-DE49-464C7DB505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90" y="6598045"/>
                <a:ext cx="293385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433B6DB-6A11-3CE2-4DFC-1DB3E27D0E57}"/>
                  </a:ext>
                </a:extLst>
              </p:cNvPr>
              <p:cNvSpPr txBox="1"/>
              <p:nvPr/>
            </p:nvSpPr>
            <p:spPr>
              <a:xfrm>
                <a:off x="2367049" y="6573321"/>
                <a:ext cx="2014151" cy="35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PLACE OF BIRTH</a:t>
                </a:r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A167686-AA24-B05D-5F91-0ECBEB748EE5}"/>
                </a:ext>
              </a:extLst>
            </p:cNvPr>
            <p:cNvSpPr txBox="1"/>
            <p:nvPr/>
          </p:nvSpPr>
          <p:spPr>
            <a:xfrm>
              <a:off x="179905" y="8315492"/>
              <a:ext cx="6474940" cy="1231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&lt;&lt;&lt;&lt;&lt;&lt;&lt;&lt;&lt;&lt;&lt;THISISATEST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PEANUTBUTTER&lt;&lt;&lt;&lt;&lt;&lt;&lt;&lt;&lt;&lt;&lt;&lt;&lt;&lt;&lt;&lt;&lt;8675309&lt;&lt;&lt;&lt;&lt;&lt;&lt;&lt;&lt;&lt;&lt;&lt;&lt;&lt;&lt;&lt;&lt;&lt;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434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Abstract Line Design Vector Art PNG, Seamless Pattern Line Decoration  Abstract Vector Background Design, Pattern, Decoration, Texture PNG Image  For Free Downloa… | Digital borders design, Geometric, Geometric pattern">
            <a:extLst>
              <a:ext uri="{FF2B5EF4-FFF2-40B4-BE49-F238E27FC236}">
                <a16:creationId xmlns:a16="http://schemas.microsoft.com/office/drawing/2014/main" id="{59D54AE9-287B-1AB1-A7AD-22EF1592B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1953385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bstract Line Design Vector Art PNG, Seamless Pattern Line Decoration  Abstract Vector Background Design, Pattern, Decoration, Texture PNG Image  For Free Downloa… | Digital borders design, Geometric, Geometric pattern">
            <a:extLst>
              <a:ext uri="{FF2B5EF4-FFF2-40B4-BE49-F238E27FC236}">
                <a16:creationId xmlns:a16="http://schemas.microsoft.com/office/drawing/2014/main" id="{BCE3657D-1036-4FE4-9BF2-F8F4C48D2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0493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0AF0D6B-570B-DE6E-8EF7-F369B736BA96}"/>
              </a:ext>
            </a:extLst>
          </p:cNvPr>
          <p:cNvCxnSpPr>
            <a:cxnSpLocks/>
          </p:cNvCxnSpPr>
          <p:nvPr/>
        </p:nvCxnSpPr>
        <p:spPr>
          <a:xfrm flipH="1">
            <a:off x="-1394847" y="4880493"/>
            <a:ext cx="9608949" cy="0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assport PNG Designs for T Shirt &amp; Merch">
            <a:extLst>
              <a:ext uri="{FF2B5EF4-FFF2-40B4-BE49-F238E27FC236}">
                <a16:creationId xmlns:a16="http://schemas.microsoft.com/office/drawing/2014/main" id="{A7157ABC-7D17-0245-EBD2-9A6EDF716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0" y="-1047098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phic 10" descr="Earth globe: Asia and Australia with solid fill">
            <a:extLst>
              <a:ext uri="{FF2B5EF4-FFF2-40B4-BE49-F238E27FC236}">
                <a16:creationId xmlns:a16="http://schemas.microsoft.com/office/drawing/2014/main" id="{31E87E35-68A3-0BF3-1844-3A4AAC7BAE0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2000"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5529642" y="7137682"/>
            <a:ext cx="745232" cy="74523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1762BA5-4F07-C874-1003-EA9BB261E19D}"/>
              </a:ext>
            </a:extLst>
          </p:cNvPr>
          <p:cNvSpPr txBox="1"/>
          <p:nvPr/>
        </p:nvSpPr>
        <p:spPr>
          <a:xfrm rot="16200000">
            <a:off x="4995596" y="7325632"/>
            <a:ext cx="297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travel the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C5DA5D-580B-194A-C943-2211655A3E75}"/>
              </a:ext>
            </a:extLst>
          </p:cNvPr>
          <p:cNvSpPr txBox="1"/>
          <p:nvPr/>
        </p:nvSpPr>
        <p:spPr>
          <a:xfrm rot="16200000">
            <a:off x="-1111980" y="7231848"/>
            <a:ext cx="297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Aptos Narrow" panose="020B0004020202020204" pitchFamily="34" charset="0"/>
                <a:cs typeface="Times New Roman" panose="02020603050405020304" pitchFamily="18" charset="0"/>
              </a:rPr>
              <a:t>AMERICAN VISA</a:t>
            </a:r>
          </a:p>
        </p:txBody>
      </p:sp>
    </p:spTree>
    <p:extLst>
      <p:ext uri="{BB962C8B-B14F-4D97-AF65-F5344CB8AC3E}">
        <p14:creationId xmlns:p14="http://schemas.microsoft.com/office/powerpoint/2010/main" val="169003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E09DDB1-9E78-6541-B36E-69DFA2A54AD4}"/>
              </a:ext>
            </a:extLst>
          </p:cNvPr>
          <p:cNvGrpSpPr/>
          <p:nvPr/>
        </p:nvGrpSpPr>
        <p:grpSpPr>
          <a:xfrm>
            <a:off x="-1394847" y="-1953385"/>
            <a:ext cx="9608949" cy="13691878"/>
            <a:chOff x="-1394847" y="-1953385"/>
            <a:chExt cx="9608949" cy="13691878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0AF0D6B-570B-DE6E-8EF7-F369B736BA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94847" y="4880493"/>
              <a:ext cx="9608949" cy="0"/>
            </a:xfrm>
            <a:prstGeom prst="line">
              <a:avLst/>
            </a:prstGeom>
            <a:ln w="22225"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04CCA96-10BF-83F1-854A-44A6D5BFA810}"/>
                </a:ext>
              </a:extLst>
            </p:cNvPr>
            <p:cNvGrpSpPr/>
            <p:nvPr/>
          </p:nvGrpSpPr>
          <p:grpSpPr>
            <a:xfrm>
              <a:off x="-2" y="-1953385"/>
              <a:ext cx="6858002" cy="13691878"/>
              <a:chOff x="-2" y="-1953385"/>
              <a:chExt cx="6858002" cy="13691878"/>
            </a:xfrm>
          </p:grpSpPr>
          <p:pic>
            <p:nvPicPr>
              <p:cNvPr id="5" name="Picture 6" descr="Abstract Line Design Vector Art PNG, Seamless Pattern Line Decoration  Abstract Vector Background Design, Pattern, Decoration, Texture PNG Image  For Free Downloa… | Digital borders design, Geometric, Geometric pattern">
                <a:extLst>
                  <a:ext uri="{FF2B5EF4-FFF2-40B4-BE49-F238E27FC236}">
                    <a16:creationId xmlns:a16="http://schemas.microsoft.com/office/drawing/2014/main" id="{6CFD31D9-F82E-BE2E-85FC-2D5758027D6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alphaModFix am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" y="-1953385"/>
                <a:ext cx="6858000" cy="685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6" descr="Abstract Line Design Vector Art PNG, Seamless Pattern Line Decoration  Abstract Vector Background Design, Pattern, Decoration, Texture PNG Image  For Free Downloa… | Digital borders design, Geometric, Geometric pattern">
                <a:extLst>
                  <a:ext uri="{FF2B5EF4-FFF2-40B4-BE49-F238E27FC236}">
                    <a16:creationId xmlns:a16="http://schemas.microsoft.com/office/drawing/2014/main" id="{5AEF2637-1317-2AB4-8C0A-CDA9FF96EF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alphaModFix am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880493"/>
                <a:ext cx="6858000" cy="685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659D6D1-4935-4211-B329-42E7DFACE113}"/>
                </a:ext>
              </a:extLst>
            </p:cNvPr>
            <p:cNvCxnSpPr/>
            <p:nvPr/>
          </p:nvCxnSpPr>
          <p:spPr>
            <a:xfrm>
              <a:off x="410705" y="4091553"/>
              <a:ext cx="60133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E7A59E-4F98-68E4-FBB9-E7930F5AAAB7}"/>
                </a:ext>
              </a:extLst>
            </p:cNvPr>
            <p:cNvSpPr txBox="1"/>
            <p:nvPr/>
          </p:nvSpPr>
          <p:spPr>
            <a:xfrm>
              <a:off x="2898024" y="4144868"/>
              <a:ext cx="1061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SIGNATURE</a:t>
              </a:r>
            </a:p>
          </p:txBody>
        </p:sp>
        <p:pic>
          <p:nvPicPr>
            <p:cNvPr id="4098" name="Picture 2" descr="world map icon sign symbol design 10141417 PNG">
              <a:extLst>
                <a:ext uri="{FF2B5EF4-FFF2-40B4-BE49-F238E27FC236}">
                  <a16:creationId xmlns:a16="http://schemas.microsoft.com/office/drawing/2014/main" id="{F4BFAD8E-461B-2BB1-7E4A-BCB43277DB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139" y="392949"/>
              <a:ext cx="3266976" cy="3270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B1A379F0-0577-C9C1-4C3A-265786EE051F}"/>
                </a:ext>
              </a:extLst>
            </p:cNvPr>
            <p:cNvSpPr/>
            <p:nvPr/>
          </p:nvSpPr>
          <p:spPr>
            <a:xfrm>
              <a:off x="271849" y="5276334"/>
              <a:ext cx="2784388" cy="310495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E38B74B-4982-97CD-3333-1E381913AECE}"/>
                </a:ext>
              </a:extLst>
            </p:cNvPr>
            <p:cNvGrpSpPr/>
            <p:nvPr/>
          </p:nvGrpSpPr>
          <p:grpSpPr>
            <a:xfrm>
              <a:off x="3397440" y="5471058"/>
              <a:ext cx="3020497" cy="308128"/>
              <a:chOff x="2367049" y="5578482"/>
              <a:chExt cx="3020497" cy="308128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317DEF5-78AD-5ADC-6CD3-7C0671882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5578482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9533345-605A-A1A3-6026-A255A34C3F22}"/>
                  </a:ext>
                </a:extLst>
              </p:cNvPr>
              <p:cNvSpPr txBox="1"/>
              <p:nvPr/>
            </p:nvSpPr>
            <p:spPr>
              <a:xfrm>
                <a:off x="2367049" y="5578833"/>
                <a:ext cx="13770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FAMILY NAME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697D1F3-4FD4-C104-1964-6D0869894597}"/>
                </a:ext>
              </a:extLst>
            </p:cNvPr>
            <p:cNvGrpSpPr/>
            <p:nvPr/>
          </p:nvGrpSpPr>
          <p:grpSpPr>
            <a:xfrm>
              <a:off x="3403550" y="6180573"/>
              <a:ext cx="3020497" cy="308128"/>
              <a:chOff x="2367049" y="6252350"/>
              <a:chExt cx="3020497" cy="30812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B58C8A0-685F-37A7-9E55-D9E96DC4EE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6252350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9690BE2-117F-B944-381C-4A063929A15D}"/>
                  </a:ext>
                </a:extLst>
              </p:cNvPr>
              <p:cNvSpPr txBox="1"/>
              <p:nvPr/>
            </p:nvSpPr>
            <p:spPr>
              <a:xfrm>
                <a:off x="2367049" y="6252701"/>
                <a:ext cx="13770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GIVEN NAME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052D4B9-DAC1-1483-20DB-4456CA309EFF}"/>
                </a:ext>
              </a:extLst>
            </p:cNvPr>
            <p:cNvGrpSpPr/>
            <p:nvPr/>
          </p:nvGrpSpPr>
          <p:grpSpPr>
            <a:xfrm>
              <a:off x="3376511" y="7599603"/>
              <a:ext cx="3020497" cy="308128"/>
              <a:chOff x="2367049" y="7000918"/>
              <a:chExt cx="3020497" cy="30812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138F14E2-583C-80F2-B893-BEFAEBAB01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7000918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5AC73BC-F6DA-7623-CA6D-D3BDDADDCABF}"/>
                  </a:ext>
                </a:extLst>
              </p:cNvPr>
              <p:cNvSpPr txBox="1"/>
              <p:nvPr/>
            </p:nvSpPr>
            <p:spPr>
              <a:xfrm>
                <a:off x="2367049" y="7001269"/>
                <a:ext cx="20141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DATE OF BIRTH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53279-146A-ABAD-C55E-E193D212B8D4}"/>
                </a:ext>
              </a:extLst>
            </p:cNvPr>
            <p:cNvGrpSpPr/>
            <p:nvPr/>
          </p:nvGrpSpPr>
          <p:grpSpPr>
            <a:xfrm>
              <a:off x="3397442" y="6890088"/>
              <a:ext cx="3020497" cy="308128"/>
              <a:chOff x="2367049" y="7000918"/>
              <a:chExt cx="3020497" cy="308128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64DCBF2-D820-3064-C2C2-A6C41323B7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7000918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8B9A9ED-D1D1-1821-2119-B009F5F04193}"/>
                  </a:ext>
                </a:extLst>
              </p:cNvPr>
              <p:cNvSpPr txBox="1"/>
              <p:nvPr/>
            </p:nvSpPr>
            <p:spPr>
              <a:xfrm>
                <a:off x="2367049" y="7001269"/>
                <a:ext cx="20141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COUNTRY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8685074-63D7-6F1E-AFAE-626600F91672}"/>
                </a:ext>
              </a:extLst>
            </p:cNvPr>
            <p:cNvGrpSpPr/>
            <p:nvPr/>
          </p:nvGrpSpPr>
          <p:grpSpPr>
            <a:xfrm>
              <a:off x="3376511" y="8309116"/>
              <a:ext cx="3020497" cy="308128"/>
              <a:chOff x="2367049" y="7000918"/>
              <a:chExt cx="3020497" cy="308128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3921CB4-FEBD-A940-2C38-E7DEAC5BA2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3689" y="7000918"/>
                <a:ext cx="293385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4E619EF-212C-D62C-CE0E-22E0E8235A65}"/>
                  </a:ext>
                </a:extLst>
              </p:cNvPr>
              <p:cNvSpPr txBox="1"/>
              <p:nvPr/>
            </p:nvSpPr>
            <p:spPr>
              <a:xfrm>
                <a:off x="2367049" y="7001269"/>
                <a:ext cx="20141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ptos Narrow" panose="020B0004020202020204" pitchFamily="34" charset="0"/>
                  </a:rPr>
                  <a:t>PLACE OF BIRTH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BFE3E3-43C0-C4C9-EBEC-68CFE63FCF68}"/>
                </a:ext>
              </a:extLst>
            </p:cNvPr>
            <p:cNvSpPr txBox="1"/>
            <p:nvPr/>
          </p:nvSpPr>
          <p:spPr>
            <a:xfrm>
              <a:off x="179906" y="8643399"/>
              <a:ext cx="647494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&lt;&lt;&lt;&lt;&lt;&lt;&lt;&lt;&lt;&lt;&lt;THISISATEST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&lt;PEANUTBUTTER&lt;&lt;&lt;&lt;&lt;&lt;&lt;&lt;&lt;&lt;&lt;&lt;&lt;&lt;&lt;&lt;&lt;8675309&lt;&lt;&lt;&lt;&lt;&lt;&lt;&lt;&lt;&lt;&lt;&lt;&lt;&lt;&lt;&lt;&lt;&lt;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056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5F21DEA-B9C4-2425-48BE-9C37B3F1A5E0}"/>
              </a:ext>
            </a:extLst>
          </p:cNvPr>
          <p:cNvGrpSpPr/>
          <p:nvPr/>
        </p:nvGrpSpPr>
        <p:grpSpPr>
          <a:xfrm>
            <a:off x="1" y="1"/>
            <a:ext cx="6858000" cy="4708031"/>
            <a:chOff x="1" y="1"/>
            <a:chExt cx="6858000" cy="470803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5070520-7055-0EE1-9BCB-EC946044EACE}"/>
                </a:ext>
              </a:extLst>
            </p:cNvPr>
            <p:cNvSpPr/>
            <p:nvPr/>
          </p:nvSpPr>
          <p:spPr>
            <a:xfrm>
              <a:off x="1" y="1"/>
              <a:ext cx="6858000" cy="52086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latin typeface="Aptos Narrow" panose="020B0004020202020204" pitchFamily="34" charset="0"/>
                </a:rPr>
                <a:t>   U.S.A. Entry Questions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B609DB4-A59F-302E-C540-1822C4AFBAAC}"/>
                </a:ext>
              </a:extLst>
            </p:cNvPr>
            <p:cNvSpPr txBox="1"/>
            <p:nvPr/>
          </p:nvSpPr>
          <p:spPr>
            <a:xfrm>
              <a:off x="93784" y="633763"/>
              <a:ext cx="545486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Please answer the questions to the best of your ability. </a:t>
              </a:r>
              <a:b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</a:br>
              <a: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Forms with errors will not be allowed entry.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70830F5-8FDE-C4FA-6365-F279A05A9F1D}"/>
                </a:ext>
              </a:extLst>
            </p:cNvPr>
            <p:cNvGrpSpPr/>
            <p:nvPr/>
          </p:nvGrpSpPr>
          <p:grpSpPr>
            <a:xfrm>
              <a:off x="574431" y="1092847"/>
              <a:ext cx="5978767" cy="534323"/>
              <a:chOff x="574431" y="1313002"/>
              <a:chExt cx="5978767" cy="534323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0013A6-CDF2-1B37-E6E6-E55F6F13959B}"/>
                  </a:ext>
                </a:extLst>
              </p:cNvPr>
              <p:cNvSpPr txBox="1"/>
              <p:nvPr/>
            </p:nvSpPr>
            <p:spPr>
              <a:xfrm>
                <a:off x="574431" y="1313002"/>
                <a:ext cx="5454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ptos Narrow" panose="020B0004020202020204" pitchFamily="34" charset="0"/>
                  </a:rPr>
                  <a:t>What city are you going to visit?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04DA36ED-4A66-2B1E-D2A7-B7800CDFE5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413" y="1847325"/>
                <a:ext cx="5884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375982-4CEE-D86C-5468-C7A8A51E9A72}"/>
                </a:ext>
              </a:extLst>
            </p:cNvPr>
            <p:cNvGrpSpPr/>
            <p:nvPr/>
          </p:nvGrpSpPr>
          <p:grpSpPr>
            <a:xfrm>
              <a:off x="574432" y="1866838"/>
              <a:ext cx="5978768" cy="557712"/>
              <a:chOff x="574430" y="2075059"/>
              <a:chExt cx="5978768" cy="557712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C1C87D-811C-BC90-191D-89E643C58C2E}"/>
                  </a:ext>
                </a:extLst>
              </p:cNvPr>
              <p:cNvSpPr txBox="1"/>
              <p:nvPr/>
            </p:nvSpPr>
            <p:spPr>
              <a:xfrm>
                <a:off x="574430" y="2075059"/>
                <a:ext cx="5454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ptos Narrow" panose="020B0004020202020204" pitchFamily="34" charset="0"/>
                  </a:rPr>
                  <a:t>What are you going to eat there?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E6517645-7734-C819-5F69-8E5F798496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413" y="2632771"/>
                <a:ext cx="5884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6C87E25-D0CA-E8E5-A3FC-0AD3820F7A56}"/>
                </a:ext>
              </a:extLst>
            </p:cNvPr>
            <p:cNvGrpSpPr/>
            <p:nvPr/>
          </p:nvGrpSpPr>
          <p:grpSpPr>
            <a:xfrm>
              <a:off x="574429" y="2664218"/>
              <a:ext cx="5978769" cy="557655"/>
              <a:chOff x="574429" y="2837116"/>
              <a:chExt cx="5978769" cy="55765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D69B5B-9144-87FE-B2C8-7BC498050463}"/>
                  </a:ext>
                </a:extLst>
              </p:cNvPr>
              <p:cNvSpPr txBox="1"/>
              <p:nvPr/>
            </p:nvSpPr>
            <p:spPr>
              <a:xfrm>
                <a:off x="574429" y="2837116"/>
                <a:ext cx="5454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ptos Narrow" panose="020B0004020202020204" pitchFamily="34" charset="0"/>
                  </a:rPr>
                  <a:t>What are you going to do there?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EDB14164-8C18-3BB7-F3ED-2AE9DB42B37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413" y="3394771"/>
                <a:ext cx="5884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AB0DBA7-8C35-174B-5F39-DBD70EFE4BBC}"/>
                </a:ext>
              </a:extLst>
            </p:cNvPr>
            <p:cNvGrpSpPr/>
            <p:nvPr/>
          </p:nvGrpSpPr>
          <p:grpSpPr>
            <a:xfrm>
              <a:off x="574430" y="3461540"/>
              <a:ext cx="5978770" cy="554297"/>
              <a:chOff x="574428" y="3684536"/>
              <a:chExt cx="5978770" cy="55429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DD844F-0973-D50C-F543-AFE7CD031293}"/>
                  </a:ext>
                </a:extLst>
              </p:cNvPr>
              <p:cNvSpPr txBox="1"/>
              <p:nvPr/>
            </p:nvSpPr>
            <p:spPr>
              <a:xfrm>
                <a:off x="574428" y="3684536"/>
                <a:ext cx="5454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ptos Narrow" panose="020B0004020202020204" pitchFamily="34" charset="0"/>
                  </a:rPr>
                  <a:t>How long are you going to stay there?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57E3CC9-30DF-965E-B0F0-08B462F6F5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413" y="4238833"/>
                <a:ext cx="5884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54CD4E-FEC7-070B-7A5E-65B9EECB60AC}"/>
                </a:ext>
              </a:extLst>
            </p:cNvPr>
            <p:cNvSpPr txBox="1"/>
            <p:nvPr/>
          </p:nvSpPr>
          <p:spPr>
            <a:xfrm>
              <a:off x="668413" y="1360962"/>
              <a:ext cx="15183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2">
                      <a:lumMod val="90000"/>
                    </a:schemeClr>
                  </a:solidFill>
                  <a:latin typeface="Aptos Narrow" panose="020B0004020202020204" pitchFamily="34" charset="0"/>
                </a:rPr>
                <a:t>I’m going to visit…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35E4EF-BA24-2E42-4DAF-19F142BFE491}"/>
                </a:ext>
              </a:extLst>
            </p:cNvPr>
            <p:cNvSpPr txBox="1"/>
            <p:nvPr/>
          </p:nvSpPr>
          <p:spPr>
            <a:xfrm>
              <a:off x="668413" y="2158292"/>
              <a:ext cx="11738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2">
                      <a:lumMod val="90000"/>
                    </a:schemeClr>
                  </a:solidFill>
                  <a:latin typeface="Aptos Narrow" panose="020B0004020202020204" pitchFamily="34" charset="0"/>
                </a:rPr>
                <a:t>I’m going to…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E0A1D65-1B3C-93CB-4F37-0F298289535D}"/>
                </a:ext>
              </a:extLst>
            </p:cNvPr>
            <p:cNvSpPr txBox="1"/>
            <p:nvPr/>
          </p:nvSpPr>
          <p:spPr>
            <a:xfrm>
              <a:off x="215058" y="4151864"/>
              <a:ext cx="545486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i="1" dirty="0">
                  <a:latin typeface="Aptos Narrow" panose="020B0004020202020204" pitchFamily="34" charset="0"/>
                </a:rPr>
                <a:t>I attest that the answers provided are correct. 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91684BA-BF00-B8E4-D15B-BC3E7C56C5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8413" y="4681736"/>
              <a:ext cx="5884785" cy="0"/>
            </a:xfrm>
            <a:prstGeom prst="line">
              <a:avLst/>
            </a:prstGeom>
            <a:ln w="95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54036B-3E44-C032-D50E-692F6E47CAEA}"/>
                </a:ext>
              </a:extLst>
            </p:cNvPr>
            <p:cNvSpPr txBox="1"/>
            <p:nvPr/>
          </p:nvSpPr>
          <p:spPr>
            <a:xfrm>
              <a:off x="574429" y="4454116"/>
              <a:ext cx="7971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Name: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97D0C0-9BD3-3AC9-FCD2-2B07C06B745B}"/>
                </a:ext>
              </a:extLst>
            </p:cNvPr>
            <p:cNvSpPr txBox="1"/>
            <p:nvPr/>
          </p:nvSpPr>
          <p:spPr>
            <a:xfrm>
              <a:off x="4010872" y="4449910"/>
              <a:ext cx="7971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Sign:</a:t>
              </a:r>
            </a:p>
          </p:txBody>
        </p:sp>
        <p:pic>
          <p:nvPicPr>
            <p:cNvPr id="1026" name="Picture 2" descr="US Department Of Homeland Security Logo Black and White – Brands Logos">
              <a:extLst>
                <a:ext uri="{FF2B5EF4-FFF2-40B4-BE49-F238E27FC236}">
                  <a16:creationId xmlns:a16="http://schemas.microsoft.com/office/drawing/2014/main" id="{F38F6784-7CB0-EA9C-529D-EDAE455A85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2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9223" y="1426578"/>
              <a:ext cx="2760585" cy="2752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4856485-30BE-1F96-9A7B-C6A58D9B026F}"/>
              </a:ext>
            </a:extLst>
          </p:cNvPr>
          <p:cNvGrpSpPr/>
          <p:nvPr/>
        </p:nvGrpSpPr>
        <p:grpSpPr>
          <a:xfrm>
            <a:off x="0" y="4897782"/>
            <a:ext cx="6858000" cy="4708031"/>
            <a:chOff x="1" y="1"/>
            <a:chExt cx="6858000" cy="470803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0AD16CE-B731-B65F-87C0-7981EC52F8B0}"/>
                </a:ext>
              </a:extLst>
            </p:cNvPr>
            <p:cNvSpPr/>
            <p:nvPr/>
          </p:nvSpPr>
          <p:spPr>
            <a:xfrm>
              <a:off x="1" y="1"/>
              <a:ext cx="6858000" cy="52086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latin typeface="Aptos Narrow" panose="020B0004020202020204" pitchFamily="34" charset="0"/>
                </a:rPr>
                <a:t>   U.S.A. Entry Questions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A6F0F30-BEBB-2DE1-9902-B169F0BBF64F}"/>
                </a:ext>
              </a:extLst>
            </p:cNvPr>
            <p:cNvSpPr txBox="1"/>
            <p:nvPr/>
          </p:nvSpPr>
          <p:spPr>
            <a:xfrm>
              <a:off x="93784" y="633763"/>
              <a:ext cx="545486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Please answer the questions to the best of your ability. </a:t>
              </a:r>
              <a:b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</a:br>
              <a: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Forms with errors will not be allowed entry.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EBE8AA2-D071-B774-3459-41DEFA646806}"/>
                </a:ext>
              </a:extLst>
            </p:cNvPr>
            <p:cNvGrpSpPr/>
            <p:nvPr/>
          </p:nvGrpSpPr>
          <p:grpSpPr>
            <a:xfrm>
              <a:off x="574431" y="1092847"/>
              <a:ext cx="5978767" cy="534323"/>
              <a:chOff x="574431" y="1313002"/>
              <a:chExt cx="5978767" cy="534323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74EBB06-5259-A519-B048-871D6BCEAC07}"/>
                  </a:ext>
                </a:extLst>
              </p:cNvPr>
              <p:cNvSpPr txBox="1"/>
              <p:nvPr/>
            </p:nvSpPr>
            <p:spPr>
              <a:xfrm>
                <a:off x="574431" y="1313002"/>
                <a:ext cx="5454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ptos Narrow" panose="020B0004020202020204" pitchFamily="34" charset="0"/>
                  </a:rPr>
                  <a:t>What city are you going to visit?</a:t>
                </a:r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4BA1921-828E-6A29-B4A1-761C45981E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413" y="1847325"/>
                <a:ext cx="5884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58C10F5-9D4A-12AC-2E53-74647A606CCC}"/>
                </a:ext>
              </a:extLst>
            </p:cNvPr>
            <p:cNvGrpSpPr/>
            <p:nvPr/>
          </p:nvGrpSpPr>
          <p:grpSpPr>
            <a:xfrm>
              <a:off x="574432" y="1866838"/>
              <a:ext cx="5978768" cy="557712"/>
              <a:chOff x="574430" y="2075059"/>
              <a:chExt cx="5978768" cy="557712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4DA26CC-9211-E871-1008-08BC100C0FBA}"/>
                  </a:ext>
                </a:extLst>
              </p:cNvPr>
              <p:cNvSpPr txBox="1"/>
              <p:nvPr/>
            </p:nvSpPr>
            <p:spPr>
              <a:xfrm>
                <a:off x="574430" y="2075059"/>
                <a:ext cx="5454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ptos Narrow" panose="020B0004020202020204" pitchFamily="34" charset="0"/>
                  </a:rPr>
                  <a:t>What are you going to eat there?</a:t>
                </a: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90BB521-751E-BF02-3B88-3244161DEC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413" y="2632771"/>
                <a:ext cx="5884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91C1FE7-8D93-31B7-5279-7BC6CD65E581}"/>
                </a:ext>
              </a:extLst>
            </p:cNvPr>
            <p:cNvGrpSpPr/>
            <p:nvPr/>
          </p:nvGrpSpPr>
          <p:grpSpPr>
            <a:xfrm>
              <a:off x="574429" y="2664218"/>
              <a:ext cx="5978769" cy="557655"/>
              <a:chOff x="574429" y="2837116"/>
              <a:chExt cx="5978769" cy="557655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6A48D31-DA71-4C47-24B6-389B13414FD9}"/>
                  </a:ext>
                </a:extLst>
              </p:cNvPr>
              <p:cNvSpPr txBox="1"/>
              <p:nvPr/>
            </p:nvSpPr>
            <p:spPr>
              <a:xfrm>
                <a:off x="574429" y="2837116"/>
                <a:ext cx="5454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ptos Narrow" panose="020B0004020202020204" pitchFamily="34" charset="0"/>
                  </a:rPr>
                  <a:t>What are you going to do there?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4CDC55BA-A30D-EF4E-AFBB-4A870FE2A7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413" y="3394771"/>
                <a:ext cx="5884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85F5CA5-758A-74C3-6C68-7AC6BDBCB172}"/>
                </a:ext>
              </a:extLst>
            </p:cNvPr>
            <p:cNvGrpSpPr/>
            <p:nvPr/>
          </p:nvGrpSpPr>
          <p:grpSpPr>
            <a:xfrm>
              <a:off x="574430" y="3461540"/>
              <a:ext cx="5978770" cy="554297"/>
              <a:chOff x="574428" y="3684536"/>
              <a:chExt cx="5978770" cy="55429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EFEBCD-44B1-B491-D3CA-710D2F25CB4D}"/>
                  </a:ext>
                </a:extLst>
              </p:cNvPr>
              <p:cNvSpPr txBox="1"/>
              <p:nvPr/>
            </p:nvSpPr>
            <p:spPr>
              <a:xfrm>
                <a:off x="574428" y="3684536"/>
                <a:ext cx="5454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ptos Narrow" panose="020B0004020202020204" pitchFamily="34" charset="0"/>
                  </a:rPr>
                  <a:t>How long are you going to stay there?</a:t>
                </a: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778DF71-3396-FD96-A79A-8DAB7B98EE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8413" y="4238833"/>
                <a:ext cx="588478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B027189-6C9B-4CC3-81FB-B8339A82752B}"/>
                </a:ext>
              </a:extLst>
            </p:cNvPr>
            <p:cNvSpPr txBox="1"/>
            <p:nvPr/>
          </p:nvSpPr>
          <p:spPr>
            <a:xfrm>
              <a:off x="668413" y="1360962"/>
              <a:ext cx="15183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2">
                      <a:lumMod val="90000"/>
                    </a:schemeClr>
                  </a:solidFill>
                  <a:latin typeface="Aptos Narrow" panose="020B0004020202020204" pitchFamily="34" charset="0"/>
                </a:rPr>
                <a:t>I’m going to visit…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604A9E-E9E6-D253-3682-E0145A99CC76}"/>
                </a:ext>
              </a:extLst>
            </p:cNvPr>
            <p:cNvSpPr txBox="1"/>
            <p:nvPr/>
          </p:nvSpPr>
          <p:spPr>
            <a:xfrm>
              <a:off x="668413" y="2158292"/>
              <a:ext cx="11738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2">
                      <a:lumMod val="90000"/>
                    </a:schemeClr>
                  </a:solidFill>
                  <a:latin typeface="Aptos Narrow" panose="020B0004020202020204" pitchFamily="34" charset="0"/>
                </a:rPr>
                <a:t>I’m going to…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2470CF7-1BDE-9D50-84AD-DC86F97132FD}"/>
                </a:ext>
              </a:extLst>
            </p:cNvPr>
            <p:cNvSpPr txBox="1"/>
            <p:nvPr/>
          </p:nvSpPr>
          <p:spPr>
            <a:xfrm>
              <a:off x="215058" y="4151864"/>
              <a:ext cx="545486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i="1" dirty="0">
                  <a:latin typeface="Aptos Narrow" panose="020B0004020202020204" pitchFamily="34" charset="0"/>
                </a:rPr>
                <a:t>I attest that the answers provided are correct. 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5CEC12D-B6B0-E39C-1BE7-F5C6EE6388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8413" y="4681736"/>
              <a:ext cx="5884785" cy="0"/>
            </a:xfrm>
            <a:prstGeom prst="line">
              <a:avLst/>
            </a:prstGeom>
            <a:ln w="952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D9FB5F9-A5F8-51CD-5D26-A3C16B970A5B}"/>
                </a:ext>
              </a:extLst>
            </p:cNvPr>
            <p:cNvSpPr txBox="1"/>
            <p:nvPr/>
          </p:nvSpPr>
          <p:spPr>
            <a:xfrm>
              <a:off x="574429" y="4454116"/>
              <a:ext cx="7971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Name: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9709C63-11F9-C72C-D346-763EC885AC3F}"/>
                </a:ext>
              </a:extLst>
            </p:cNvPr>
            <p:cNvSpPr txBox="1"/>
            <p:nvPr/>
          </p:nvSpPr>
          <p:spPr>
            <a:xfrm>
              <a:off x="4010872" y="4449910"/>
              <a:ext cx="7971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ptos Narrow" panose="020B0004020202020204" pitchFamily="34" charset="0"/>
                </a:rPr>
                <a:t>Sign:</a:t>
              </a:r>
            </a:p>
          </p:txBody>
        </p:sp>
        <p:pic>
          <p:nvPicPr>
            <p:cNvPr id="39" name="Picture 2" descr="US Department Of Homeland Security Logo Black and White – Brands Logos">
              <a:extLst>
                <a:ext uri="{FF2B5EF4-FFF2-40B4-BE49-F238E27FC236}">
                  <a16:creationId xmlns:a16="http://schemas.microsoft.com/office/drawing/2014/main" id="{415FAABE-1E88-60E3-4B31-DA4BF1323A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2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9223" y="1426578"/>
              <a:ext cx="2760585" cy="2752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394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1572</TotalTime>
  <Words>245</Words>
  <Application>Microsoft Macintosh PowerPoint</Application>
  <PresentationFormat>A4 Paper (210x297 mm)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 Narrow</vt:lpstr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 Roberts</dc:creator>
  <cp:lastModifiedBy>Britt Roberts</cp:lastModifiedBy>
  <cp:revision>8</cp:revision>
  <dcterms:created xsi:type="dcterms:W3CDTF">2024-04-17T00:10:21Z</dcterms:created>
  <dcterms:modified xsi:type="dcterms:W3CDTF">2024-04-18T03:22:02Z</dcterms:modified>
</cp:coreProperties>
</file>