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notesMasterIdLst>
    <p:notesMasterId r:id="rId29"/>
  </p:notesMasterIdLst>
  <p:sldIdLst>
    <p:sldId id="256" r:id="rId2"/>
    <p:sldId id="258" r:id="rId3"/>
    <p:sldId id="262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67" r:id="rId12"/>
    <p:sldId id="268" r:id="rId13"/>
    <p:sldId id="272" r:id="rId14"/>
    <p:sldId id="269" r:id="rId15"/>
    <p:sldId id="270" r:id="rId16"/>
    <p:sldId id="271" r:id="rId17"/>
    <p:sldId id="273" r:id="rId18"/>
    <p:sldId id="274" r:id="rId19"/>
    <p:sldId id="275" r:id="rId20"/>
    <p:sldId id="276" r:id="rId21"/>
    <p:sldId id="277" r:id="rId22"/>
    <p:sldId id="279" r:id="rId23"/>
    <p:sldId id="280" r:id="rId24"/>
    <p:sldId id="281" r:id="rId25"/>
    <p:sldId id="282" r:id="rId26"/>
    <p:sldId id="284" r:id="rId27"/>
    <p:sldId id="283" r:id="rId2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28" autoAdjust="0"/>
    <p:restoredTop sz="94660"/>
  </p:normalViewPr>
  <p:slideViewPr>
    <p:cSldViewPr snapToGrid="0">
      <p:cViewPr>
        <p:scale>
          <a:sx n="96" d="100"/>
          <a:sy n="96" d="100"/>
        </p:scale>
        <p:origin x="86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9E5C84-F12B-455A-819A-E0FD7DAFBCF5}" type="datetimeFigureOut">
              <a:rPr kumimoji="1" lang="ja-JP" altLang="en-US" smtClean="0"/>
              <a:t>2020/6/25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E122A8-B28E-41C6-812A-C77D6C86FA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708217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2D402-B268-48C5-8F87-13527845DB29}" type="datetimeFigureOut">
              <a:rPr kumimoji="1" lang="ja-JP" altLang="en-US" smtClean="0"/>
              <a:t>2020/6/25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4DE34-C1E9-46A1-844C-42C06D0352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83574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パノラマ写真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2D402-B268-48C5-8F87-13527845DB29}" type="datetimeFigureOut">
              <a:rPr kumimoji="1" lang="ja-JP" altLang="en-US" smtClean="0"/>
              <a:t>2020/6/25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4DE34-C1E9-46A1-844C-42C06D0352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553852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とキャプ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2D402-B268-48C5-8F87-13527845DB29}" type="datetimeFigureOut">
              <a:rPr kumimoji="1" lang="ja-JP" altLang="en-US" smtClean="0"/>
              <a:t>2020/6/25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4DE34-C1E9-46A1-844C-42C06D0352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71342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2D402-B268-48C5-8F87-13527845DB29}" type="datetimeFigureOut">
              <a:rPr kumimoji="1" lang="ja-JP" altLang="en-US" smtClean="0"/>
              <a:t>2020/6/25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4DE34-C1E9-46A1-844C-42C06D035256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51337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2D402-B268-48C5-8F87-13527845DB29}" type="datetimeFigureOut">
              <a:rPr kumimoji="1" lang="ja-JP" altLang="en-US" smtClean="0"/>
              <a:t>2020/6/25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4DE34-C1E9-46A1-844C-42C06D0352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416207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ja-JP" altLang="en-US" smtClean="0"/>
              <a:t>マスター テキストの書式設定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ja-JP" altLang="en-US" smtClean="0"/>
              <a:t>マスター テキストの書式設定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2D402-B268-48C5-8F87-13527845DB29}" type="datetimeFigureOut">
              <a:rPr kumimoji="1" lang="ja-JP" altLang="en-US" smtClean="0"/>
              <a:t>2020/6/25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4DE34-C1E9-46A1-844C-42C06D0352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0223004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つの画像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2D402-B268-48C5-8F87-13527845DB29}" type="datetimeFigureOut">
              <a:rPr kumimoji="1" lang="ja-JP" altLang="en-US" smtClean="0"/>
              <a:t>2020/6/25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4DE34-C1E9-46A1-844C-42C06D0352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69591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2D402-B268-48C5-8F87-13527845DB29}" type="datetimeFigureOut">
              <a:rPr kumimoji="1" lang="ja-JP" altLang="en-US" smtClean="0"/>
              <a:t>2020/6/25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4DE34-C1E9-46A1-844C-42C06D0352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0469392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2D402-B268-48C5-8F87-13527845DB29}" type="datetimeFigureOut">
              <a:rPr kumimoji="1" lang="ja-JP" altLang="en-US" smtClean="0"/>
              <a:t>2020/6/25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4DE34-C1E9-46A1-844C-42C06D0352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387662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2D402-B268-48C5-8F87-13527845DB29}" type="datetimeFigureOut">
              <a:rPr kumimoji="1" lang="ja-JP" altLang="en-US" smtClean="0"/>
              <a:t>2020/6/25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4DE34-C1E9-46A1-844C-42C06D0352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04876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2D402-B268-48C5-8F87-13527845DB29}" type="datetimeFigureOut">
              <a:rPr kumimoji="1" lang="ja-JP" altLang="en-US" smtClean="0"/>
              <a:t>2020/6/25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4DE34-C1E9-46A1-844C-42C06D0352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26164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2D402-B268-48C5-8F87-13527845DB29}" type="datetimeFigureOut">
              <a:rPr kumimoji="1" lang="ja-JP" altLang="en-US" smtClean="0"/>
              <a:t>2020/6/25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4DE34-C1E9-46A1-844C-42C06D0352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08606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2D402-B268-48C5-8F87-13527845DB29}" type="datetimeFigureOut">
              <a:rPr kumimoji="1" lang="ja-JP" altLang="en-US" smtClean="0"/>
              <a:t>2020/6/25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4DE34-C1E9-46A1-844C-42C06D0352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43751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2D402-B268-48C5-8F87-13527845DB29}" type="datetimeFigureOut">
              <a:rPr kumimoji="1" lang="ja-JP" altLang="en-US" smtClean="0"/>
              <a:t>2020/6/25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4DE34-C1E9-46A1-844C-42C06D0352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83120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2D402-B268-48C5-8F87-13527845DB29}" type="datetimeFigureOut">
              <a:rPr kumimoji="1" lang="ja-JP" altLang="en-US" smtClean="0"/>
              <a:t>2020/6/25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4DE34-C1E9-46A1-844C-42C06D0352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208203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2D402-B268-48C5-8F87-13527845DB29}" type="datetimeFigureOut">
              <a:rPr kumimoji="1" lang="ja-JP" altLang="en-US" smtClean="0"/>
              <a:t>2020/6/25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4DE34-C1E9-46A1-844C-42C06D0352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58164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2D402-B268-48C5-8F87-13527845DB29}" type="datetimeFigureOut">
              <a:rPr kumimoji="1" lang="ja-JP" altLang="en-US" smtClean="0"/>
              <a:t>2020/6/25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4DE34-C1E9-46A1-844C-42C06D0352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75322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4762D402-B268-48C5-8F87-13527845DB29}" type="datetimeFigureOut">
              <a:rPr kumimoji="1" lang="ja-JP" altLang="en-US" smtClean="0"/>
              <a:t>2020/6/25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25A4DE34-C1E9-46A1-844C-42C06D0352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9627911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9.xml"/><Relationship Id="rId13" Type="http://schemas.openxmlformats.org/officeDocument/2006/relationships/slide" Target="slide10.xml"/><Relationship Id="rId18" Type="http://schemas.openxmlformats.org/officeDocument/2006/relationships/slide" Target="slide11.xml"/><Relationship Id="rId26" Type="http://schemas.openxmlformats.org/officeDocument/2006/relationships/slide" Target="slide27.xml"/><Relationship Id="rId3" Type="http://schemas.openxmlformats.org/officeDocument/2006/relationships/slide" Target="slide8.xml"/><Relationship Id="rId21" Type="http://schemas.openxmlformats.org/officeDocument/2006/relationships/slide" Target="slide26.xml"/><Relationship Id="rId7" Type="http://schemas.openxmlformats.org/officeDocument/2006/relationships/slide" Target="slide4.xml"/><Relationship Id="rId12" Type="http://schemas.openxmlformats.org/officeDocument/2006/relationships/slide" Target="slide5.xml"/><Relationship Id="rId17" Type="http://schemas.openxmlformats.org/officeDocument/2006/relationships/slide" Target="slide6.xml"/><Relationship Id="rId25" Type="http://schemas.openxmlformats.org/officeDocument/2006/relationships/slide" Target="slide22.xml"/><Relationship Id="rId2" Type="http://schemas.openxmlformats.org/officeDocument/2006/relationships/slide" Target="slide3.xml"/><Relationship Id="rId16" Type="http://schemas.openxmlformats.org/officeDocument/2006/relationships/slide" Target="slide25.xml"/><Relationship Id="rId20" Type="http://schemas.openxmlformats.org/officeDocument/2006/relationships/slide" Target="slide21.xml"/><Relationship Id="rId1" Type="http://schemas.openxmlformats.org/officeDocument/2006/relationships/slideLayout" Target="../slideLayouts/slideLayout2.xml"/><Relationship Id="rId6" Type="http://schemas.openxmlformats.org/officeDocument/2006/relationships/slide" Target="slide23.xml"/><Relationship Id="rId11" Type="http://schemas.openxmlformats.org/officeDocument/2006/relationships/slide" Target="slide24.xml"/><Relationship Id="rId24" Type="http://schemas.openxmlformats.org/officeDocument/2006/relationships/slide" Target="slide17.xml"/><Relationship Id="rId5" Type="http://schemas.openxmlformats.org/officeDocument/2006/relationships/slide" Target="slide18.xml"/><Relationship Id="rId15" Type="http://schemas.openxmlformats.org/officeDocument/2006/relationships/slide" Target="slide20.xml"/><Relationship Id="rId23" Type="http://schemas.openxmlformats.org/officeDocument/2006/relationships/slide" Target="slide12.xml"/><Relationship Id="rId10" Type="http://schemas.openxmlformats.org/officeDocument/2006/relationships/slide" Target="slide19.xml"/><Relationship Id="rId19" Type="http://schemas.openxmlformats.org/officeDocument/2006/relationships/slide" Target="slide16.xml"/><Relationship Id="rId4" Type="http://schemas.openxmlformats.org/officeDocument/2006/relationships/slide" Target="slide13.xml"/><Relationship Id="rId9" Type="http://schemas.openxmlformats.org/officeDocument/2006/relationships/slide" Target="slide14.xml"/><Relationship Id="rId14" Type="http://schemas.openxmlformats.org/officeDocument/2006/relationships/slide" Target="slide15.xml"/><Relationship Id="rId22" Type="http://schemas.openxmlformats.org/officeDocument/2006/relationships/slide" Target="slide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2905539" y="1979245"/>
            <a:ext cx="9144000" cy="1641490"/>
          </a:xfrm>
        </p:spPr>
        <p:txBody>
          <a:bodyPr>
            <a:noAutofit/>
          </a:bodyPr>
          <a:lstStyle/>
          <a:p>
            <a:r>
              <a:rPr kumimoji="1" lang="en-US" altLang="ja-JP" sz="23900" b="1" dirty="0" smtClean="0"/>
              <a:t>Jeopardy</a:t>
            </a:r>
            <a:endParaRPr kumimoji="1" lang="ja-JP" altLang="en-US" sz="23900" b="1" dirty="0"/>
          </a:p>
        </p:txBody>
      </p:sp>
    </p:spTree>
    <p:extLst>
      <p:ext uri="{BB962C8B-B14F-4D97-AF65-F5344CB8AC3E}">
        <p14:creationId xmlns:p14="http://schemas.microsoft.com/office/powerpoint/2010/main" val="3617482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366297" y="144016"/>
            <a:ext cx="10417316" cy="908720"/>
          </a:xfrm>
        </p:spPr>
        <p:txBody>
          <a:bodyPr>
            <a:noAutofit/>
          </a:bodyPr>
          <a:lstStyle/>
          <a:p>
            <a:r>
              <a:rPr lang="en-US" altLang="ja-JP" sz="6000" dirty="0">
                <a:solidFill>
                  <a:srgbClr val="FF0000"/>
                </a:solidFill>
                <a:hlinkClick r:id="rId2" action="ppaction://hlinksldjump"/>
              </a:rPr>
              <a:t>Jeopardy Word jumble </a:t>
            </a:r>
            <a:r>
              <a:rPr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300</a:t>
            </a:r>
            <a:endParaRPr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3231961" y="1490094"/>
            <a:ext cx="2021708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7200" b="1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y</a:t>
            </a:r>
            <a:r>
              <a:rPr lang="en-US" altLang="ja-JP" sz="7200" b="1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our</a:t>
            </a:r>
            <a:endParaRPr lang="ja-JP" altLang="en-US" sz="7200" b="1" cap="non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6261800" y="3692917"/>
            <a:ext cx="1585690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7200" b="1" cap="none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has</a:t>
            </a:r>
            <a:endParaRPr lang="ja-JP" altLang="en-US" sz="7200" b="1" cap="non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3752557" y="2946450"/>
            <a:ext cx="1928592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7200" b="1" cap="none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life</a:t>
            </a:r>
            <a:endParaRPr lang="ja-JP" altLang="en-US" sz="7200" b="1" cap="non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8205249" y="2946449"/>
            <a:ext cx="3382657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7200" b="1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s</a:t>
            </a:r>
            <a:r>
              <a:rPr lang="en-US" altLang="ja-JP" sz="7200" b="1" cap="none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tarted.</a:t>
            </a:r>
            <a:endParaRPr lang="ja-JP" altLang="en-US" sz="7200" b="1" cap="non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1474005" y="3346266"/>
            <a:ext cx="1697901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7200" b="1" cap="none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just</a:t>
            </a:r>
            <a:endParaRPr lang="ja-JP" altLang="en-US" sz="7200" b="1" cap="non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144370" y="5330604"/>
            <a:ext cx="11782392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6000" b="1" cap="none" spc="0" dirty="0" smtClean="0">
                <a:ln w="0"/>
                <a:solidFill>
                  <a:schemeClr val="tx1"/>
                </a:solidFill>
                <a:latin typeface="Century Gothic" panose="020B0502020202020204" pitchFamily="34" charset="0"/>
              </a:rPr>
              <a:t>Your school life has just started.</a:t>
            </a:r>
            <a:endParaRPr lang="ja-JP" altLang="en-US" sz="6000" b="1" cap="none" spc="0" dirty="0">
              <a:ln w="0"/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7316317" y="1179234"/>
            <a:ext cx="2792752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7200" b="1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school</a:t>
            </a:r>
            <a:endParaRPr lang="ja-JP" altLang="en-US" sz="7200" b="1" cap="non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57713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/>
      <p:bldP spid="1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366297" y="144016"/>
            <a:ext cx="10417316" cy="908720"/>
          </a:xfrm>
        </p:spPr>
        <p:txBody>
          <a:bodyPr>
            <a:noAutofit/>
          </a:bodyPr>
          <a:lstStyle/>
          <a:p>
            <a:r>
              <a:rPr lang="en-US" altLang="ja-JP" sz="6000" dirty="0">
                <a:solidFill>
                  <a:srgbClr val="FF0000"/>
                </a:solidFill>
                <a:hlinkClick r:id="rId2" action="ppaction://hlinksldjump"/>
              </a:rPr>
              <a:t>Jeopardy Word jumble </a:t>
            </a:r>
            <a:r>
              <a:rPr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400</a:t>
            </a:r>
            <a:endParaRPr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912511" y="3739672"/>
            <a:ext cx="1459054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7200" b="1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my</a:t>
            </a:r>
            <a:endParaRPr lang="ja-JP" altLang="en-US" sz="7200" b="1" cap="non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3858881" y="1345499"/>
            <a:ext cx="4523995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7200" b="1" cap="none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homework</a:t>
            </a:r>
            <a:endParaRPr lang="ja-JP" altLang="en-US" sz="7200" b="1" cap="non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8897919" y="1663762"/>
            <a:ext cx="2041715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7200" b="1" cap="none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I</a:t>
            </a:r>
            <a:endParaRPr lang="ja-JP" altLang="en-US" sz="7200" b="1" cap="non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8717552" y="3605346"/>
            <a:ext cx="2222082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7200" b="1" cap="none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done</a:t>
            </a:r>
            <a:endParaRPr lang="ja-JP" altLang="en-US" sz="7200" b="1" cap="non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1230923" y="1655020"/>
            <a:ext cx="2341835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7200" b="1" cap="none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have</a:t>
            </a:r>
            <a:endParaRPr lang="ja-JP" altLang="en-US" sz="7200" b="1" cap="non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-67319" y="5239250"/>
            <a:ext cx="1224085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5400" b="1" dirty="0" smtClean="0">
                <a:ln w="0"/>
                <a:latin typeface="Century Gothic" panose="020B0502020202020204" pitchFamily="34" charset="0"/>
              </a:rPr>
              <a:t>I have already done my homework.</a:t>
            </a:r>
            <a:endParaRPr lang="ja-JP" altLang="en-US" sz="5400" b="1" cap="none" spc="0" dirty="0">
              <a:ln w="0"/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9" name="正方形/長方形 18"/>
          <p:cNvSpPr/>
          <p:nvPr/>
        </p:nvSpPr>
        <p:spPr>
          <a:xfrm>
            <a:off x="3947006" y="3605347"/>
            <a:ext cx="3195105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7200" b="1" cap="none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already</a:t>
            </a:r>
            <a:endParaRPr lang="ja-JP" altLang="en-US" sz="7200" b="1" cap="non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419741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/>
      <p:bldP spid="1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366297" y="144016"/>
            <a:ext cx="10417316" cy="908720"/>
          </a:xfrm>
        </p:spPr>
        <p:txBody>
          <a:bodyPr>
            <a:noAutofit/>
          </a:bodyPr>
          <a:lstStyle/>
          <a:p>
            <a:r>
              <a:rPr lang="en-US" altLang="ja-JP" sz="6000" dirty="0">
                <a:solidFill>
                  <a:srgbClr val="FF0000"/>
                </a:solidFill>
                <a:hlinkClick r:id="rId2" action="ppaction://hlinksldjump"/>
              </a:rPr>
              <a:t>Jeopardy Word jumble </a:t>
            </a:r>
            <a:r>
              <a:rPr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500</a:t>
            </a:r>
            <a:endParaRPr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1130519" y="3739672"/>
            <a:ext cx="1023037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7200" b="1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at</a:t>
            </a:r>
            <a:endParaRPr lang="ja-JP" altLang="en-US" sz="7200" b="1" cap="non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4662787" y="1235992"/>
            <a:ext cx="3050835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7200" b="1" cap="none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station</a:t>
            </a:r>
            <a:endParaRPr lang="ja-JP" altLang="en-US" sz="7200" b="1" cap="non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8803651" y="1836157"/>
            <a:ext cx="2668770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7200" b="1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have</a:t>
            </a:r>
            <a:endParaRPr lang="ja-JP" altLang="en-US" sz="7200" b="1" cap="non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9490221" y="3739671"/>
            <a:ext cx="1544012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7200" b="1" cap="none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the</a:t>
            </a:r>
            <a:endParaRPr lang="ja-JP" altLang="en-US" sz="7200" b="1" cap="non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1181004" y="1425195"/>
            <a:ext cx="1993044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7200" b="1" cap="none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we</a:t>
            </a:r>
            <a:endParaRPr lang="ja-JP" altLang="en-US" sz="7200" b="1" cap="non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164509" y="5551027"/>
            <a:ext cx="11758347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4800" b="1" dirty="0" smtClean="0">
                <a:ln w="0"/>
                <a:latin typeface="Century Gothic" panose="020B0502020202020204" pitchFamily="34" charset="0"/>
              </a:rPr>
              <a:t>We have already arrived at the station.</a:t>
            </a:r>
            <a:endParaRPr lang="ja-JP" altLang="en-US" sz="4800" b="1" cap="none" spc="0" dirty="0">
              <a:ln w="0"/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5889724" y="3832720"/>
            <a:ext cx="3195105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7200" b="1" cap="none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already</a:t>
            </a:r>
            <a:endParaRPr lang="ja-JP" altLang="en-US" sz="7200" b="1" cap="non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2465556" y="2967112"/>
            <a:ext cx="3018776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7200" b="1" cap="none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arrived</a:t>
            </a:r>
            <a:endParaRPr lang="ja-JP" altLang="en-US" sz="7200" b="1" cap="non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13850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/>
      <p:bldP spid="13" grpId="0" animBg="1"/>
      <p:bldP spid="1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231228" y="144016"/>
            <a:ext cx="10329268" cy="908720"/>
          </a:xfrm>
        </p:spPr>
        <p:txBody>
          <a:bodyPr>
            <a:noAutofit/>
          </a:bodyPr>
          <a:lstStyle/>
          <a:p>
            <a:r>
              <a:rPr lang="en-US" altLang="ja-JP" sz="6000" dirty="0">
                <a:solidFill>
                  <a:srgbClr val="FF0000"/>
                </a:solidFill>
                <a:hlinkClick r:id="rId2" action="ppaction://hlinksldjump"/>
              </a:rPr>
              <a:t>Jeopardy scramble </a:t>
            </a:r>
            <a:r>
              <a:rPr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words 100</a:t>
            </a:r>
            <a:endParaRPr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1335044" y="1451690"/>
            <a:ext cx="9900745" cy="147732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90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entury Gothic" panose="020B0502020202020204" pitchFamily="34" charset="0"/>
              </a:rPr>
              <a:t>d</a:t>
            </a:r>
            <a:r>
              <a:rPr lang="en-US" altLang="ja-JP" sz="9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entury Gothic" panose="020B0502020202020204" pitchFamily="34" charset="0"/>
              </a:rPr>
              <a:t>-e-h-s-</a:t>
            </a:r>
            <a:r>
              <a:rPr lang="en-US" altLang="ja-JP" sz="90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entury Gothic" panose="020B0502020202020204" pitchFamily="34" charset="0"/>
              </a:rPr>
              <a:t>i</a:t>
            </a:r>
            <a:r>
              <a:rPr lang="en-US" altLang="ja-JP" sz="9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entury Gothic" panose="020B0502020202020204" pitchFamily="34" charset="0"/>
              </a:rPr>
              <a:t>-n-</a:t>
            </a:r>
            <a:r>
              <a:rPr lang="en-US" altLang="ja-JP" sz="90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entury Gothic" panose="020B0502020202020204" pitchFamily="34" charset="0"/>
              </a:rPr>
              <a:t>i</a:t>
            </a:r>
            <a:r>
              <a:rPr lang="en-US" altLang="ja-JP" sz="9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entury Gothic" panose="020B0502020202020204" pitchFamily="34" charset="0"/>
              </a:rPr>
              <a:t>-f</a:t>
            </a:r>
            <a:endParaRPr lang="ja-JP" altLang="en-US" sz="90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2255310" y="3772783"/>
            <a:ext cx="8060220" cy="264687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166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Century Gothic" panose="020B0502020202020204" pitchFamily="34" charset="0"/>
              </a:rPr>
              <a:t>finished</a:t>
            </a:r>
            <a:endParaRPr lang="ja-JP" altLang="en-US" sz="166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85133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283779" y="144016"/>
            <a:ext cx="10276717" cy="908720"/>
          </a:xfrm>
        </p:spPr>
        <p:txBody>
          <a:bodyPr>
            <a:noAutofit/>
          </a:bodyPr>
          <a:lstStyle/>
          <a:p>
            <a:r>
              <a:rPr lang="en-US" altLang="ja-JP" sz="6000" dirty="0">
                <a:solidFill>
                  <a:srgbClr val="FF0000"/>
                </a:solidFill>
                <a:hlinkClick r:id="rId2" action="ppaction://hlinksldjump"/>
              </a:rPr>
              <a:t>Jeopardy scramble </a:t>
            </a:r>
            <a:r>
              <a:rPr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words 200</a:t>
            </a:r>
            <a:endParaRPr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-105103" y="1199442"/>
            <a:ext cx="9144000" cy="221599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138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	h-n-</a:t>
            </a:r>
            <a:r>
              <a:rPr lang="en-US" altLang="ja-JP" sz="138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i</a:t>
            </a:r>
            <a:r>
              <a:rPr lang="en-US" altLang="ja-JP" sz="138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-b-d-e</a:t>
            </a:r>
            <a:endParaRPr lang="ja-JP" altLang="en-US" sz="138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2598872" y="2942466"/>
            <a:ext cx="9349034" cy="37702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239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behind</a:t>
            </a:r>
            <a:endParaRPr lang="ja-JP" altLang="en-US" sz="239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62816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231228" y="144016"/>
            <a:ext cx="10329268" cy="908720"/>
          </a:xfrm>
        </p:spPr>
        <p:txBody>
          <a:bodyPr>
            <a:noAutofit/>
          </a:bodyPr>
          <a:lstStyle/>
          <a:p>
            <a:r>
              <a:rPr lang="en-US" altLang="ja-JP" sz="6000" dirty="0">
                <a:solidFill>
                  <a:srgbClr val="FF0000"/>
                </a:solidFill>
                <a:hlinkClick r:id="rId2" action="ppaction://hlinksldjump"/>
              </a:rPr>
              <a:t>Jeopardy scramble </a:t>
            </a:r>
            <a:r>
              <a:rPr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words 300</a:t>
            </a:r>
            <a:endParaRPr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2296988" y="3772783"/>
            <a:ext cx="7976864" cy="264687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166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Century Gothic" panose="020B0502020202020204" pitchFamily="34" charset="0"/>
              </a:rPr>
              <a:t>wanted</a:t>
            </a:r>
            <a:endParaRPr lang="ja-JP" altLang="en-US" sz="166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-235670" y="1451690"/>
            <a:ext cx="12235992" cy="221599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138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entury Gothic" panose="020B0502020202020204" pitchFamily="34" charset="0"/>
              </a:rPr>
              <a:t>t</a:t>
            </a:r>
            <a:r>
              <a:rPr lang="en-US" altLang="ja-JP" sz="138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entury Gothic" panose="020B0502020202020204" pitchFamily="34" charset="0"/>
              </a:rPr>
              <a:t>-e-d-a-n-w</a:t>
            </a:r>
            <a:endParaRPr lang="ja-JP" altLang="en-US" sz="138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7142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231228" y="144016"/>
            <a:ext cx="10329268" cy="908720"/>
          </a:xfrm>
        </p:spPr>
        <p:txBody>
          <a:bodyPr>
            <a:noAutofit/>
          </a:bodyPr>
          <a:lstStyle/>
          <a:p>
            <a:r>
              <a:rPr lang="en-US" altLang="ja-JP" sz="6000" dirty="0">
                <a:solidFill>
                  <a:srgbClr val="FF0000"/>
                </a:solidFill>
                <a:hlinkClick r:id="rId2" action="ppaction://hlinksldjump"/>
              </a:rPr>
              <a:t>Jeopardy scramble </a:t>
            </a:r>
            <a:r>
              <a:rPr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words 400</a:t>
            </a:r>
            <a:endParaRPr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-235670" y="1451690"/>
            <a:ext cx="12235992" cy="221599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138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entury Gothic" panose="020B0502020202020204" pitchFamily="34" charset="0"/>
              </a:rPr>
              <a:t>i</a:t>
            </a:r>
            <a:r>
              <a:rPr lang="en-US" altLang="ja-JP" sz="138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entury Gothic" panose="020B0502020202020204" pitchFamily="34" charset="0"/>
              </a:rPr>
              <a:t>-v-d-e-l</a:t>
            </a:r>
            <a:endParaRPr lang="ja-JP" altLang="en-US" sz="138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3702822" y="3772783"/>
            <a:ext cx="5165197" cy="264687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166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Century Gothic" panose="020B0502020202020204" pitchFamily="34" charset="0"/>
              </a:rPr>
              <a:t>lived</a:t>
            </a:r>
            <a:endParaRPr lang="ja-JP" altLang="en-US" sz="166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0818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231228" y="144016"/>
            <a:ext cx="10329268" cy="908720"/>
          </a:xfrm>
        </p:spPr>
        <p:txBody>
          <a:bodyPr>
            <a:noAutofit/>
          </a:bodyPr>
          <a:lstStyle/>
          <a:p>
            <a:r>
              <a:rPr lang="en-US" altLang="ja-JP" sz="6000" dirty="0">
                <a:solidFill>
                  <a:srgbClr val="FF0000"/>
                </a:solidFill>
                <a:hlinkClick r:id="rId2" action="ppaction://hlinksldjump"/>
              </a:rPr>
              <a:t>Jeopardy scramble </a:t>
            </a:r>
            <a:r>
              <a:rPr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words 500</a:t>
            </a:r>
            <a:endParaRPr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-92875" y="1481735"/>
            <a:ext cx="12276083" cy="186204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115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entury Gothic" panose="020B0502020202020204" pitchFamily="34" charset="0"/>
              </a:rPr>
              <a:t>a-e-n-c-l-e-d</a:t>
            </a:r>
            <a:endParaRPr lang="ja-JP" altLang="en-US" sz="115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1849752" y="3772783"/>
            <a:ext cx="8871339" cy="264687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166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Century Gothic" panose="020B0502020202020204" pitchFamily="34" charset="0"/>
              </a:rPr>
              <a:t>cleaned</a:t>
            </a:r>
            <a:endParaRPr lang="ja-JP" altLang="en-US" sz="166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0533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210207" y="144016"/>
            <a:ext cx="10880834" cy="908720"/>
          </a:xfrm>
        </p:spPr>
        <p:txBody>
          <a:bodyPr>
            <a:noAutofit/>
          </a:bodyPr>
          <a:lstStyle/>
          <a:p>
            <a:r>
              <a:rPr lang="en-US" altLang="ja-JP" sz="6000" dirty="0">
                <a:solidFill>
                  <a:srgbClr val="FF0000"/>
                </a:solidFill>
                <a:hlinkClick r:id="rId2" action="ppaction://hlinksldjump"/>
              </a:rPr>
              <a:t>Jeopardy </a:t>
            </a:r>
            <a:r>
              <a:rPr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Grammar 100</a:t>
            </a:r>
            <a:endParaRPr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3164140" y="2988347"/>
            <a:ext cx="4213405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88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Century Gothic" panose="020B0502020202020204" pitchFamily="34" charset="0"/>
              </a:rPr>
              <a:t>How </a:t>
            </a:r>
            <a:endParaRPr lang="en-US" altLang="ja-JP" sz="88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527219" y="1268760"/>
            <a:ext cx="11186076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entury Gothic" panose="020B0502020202020204" pitchFamily="34" charset="0"/>
              </a:rPr>
              <a:t>_____ long have you known him?</a:t>
            </a:r>
          </a:p>
          <a:p>
            <a:pPr algn="ctr"/>
            <a:r>
              <a:rPr lang="en-US" altLang="ja-JP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entury Gothic" panose="020B0502020202020204" pitchFamily="34" charset="0"/>
              </a:rPr>
              <a:t>For 8 years. </a:t>
            </a:r>
            <a:endParaRPr lang="ja-JP" altLang="en-US" sz="54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05317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210207" y="144016"/>
            <a:ext cx="11818883" cy="908720"/>
          </a:xfrm>
        </p:spPr>
        <p:txBody>
          <a:bodyPr>
            <a:noAutofit/>
          </a:bodyPr>
          <a:lstStyle/>
          <a:p>
            <a:r>
              <a:rPr lang="en-US" altLang="ja-JP" sz="6000" dirty="0">
                <a:solidFill>
                  <a:srgbClr val="FF0000"/>
                </a:solidFill>
                <a:hlinkClick r:id="rId2" action="ppaction://hlinksldjump"/>
              </a:rPr>
              <a:t>Jeopardy </a:t>
            </a:r>
            <a:r>
              <a:rPr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Grammar 200</a:t>
            </a:r>
            <a:endParaRPr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1326555" y="1302632"/>
            <a:ext cx="9280105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48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entury Gothic" panose="020B0502020202020204" pitchFamily="34" charset="0"/>
              </a:rPr>
              <a:t>Have you _____ of “fair trade”?</a:t>
            </a:r>
          </a:p>
          <a:p>
            <a:pPr algn="ctr"/>
            <a:r>
              <a:rPr lang="en-US" altLang="ja-JP" sz="48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entury Gothic" panose="020B0502020202020204" pitchFamily="34" charset="0"/>
              </a:rPr>
              <a:t>Yes, I have. </a:t>
            </a:r>
            <a:endParaRPr lang="ja-JP" altLang="en-US" sz="48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2735338" y="2988347"/>
            <a:ext cx="3435556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88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Century Gothic" panose="020B0502020202020204" pitchFamily="34" charset="0"/>
              </a:rPr>
              <a:t>heard</a:t>
            </a:r>
            <a:endParaRPr lang="en-US" altLang="ja-JP" sz="88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8367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25174" y="124013"/>
            <a:ext cx="11529390" cy="850776"/>
          </a:xfrm>
        </p:spPr>
        <p:txBody>
          <a:bodyPr>
            <a:normAutofit fontScale="90000"/>
          </a:bodyPr>
          <a:lstStyle/>
          <a:p>
            <a:r>
              <a:rPr lang="en-US" altLang="ja-JP" sz="6000" b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Jeopardy Unit</a:t>
            </a:r>
            <a:r>
              <a:rPr lang="ja-JP" altLang="en-US" sz="6000" b="1" smtClean="0">
                <a:solidFill>
                  <a:srgbClr val="FF0000"/>
                </a:solidFill>
                <a:latin typeface="Century Gothic" panose="020B0502020202020204" pitchFamily="34" charset="0"/>
              </a:rPr>
              <a:t>　１</a:t>
            </a:r>
            <a:r>
              <a:rPr lang="en-US" altLang="ja-JP" sz="6000" b="1" smtClean="0">
                <a:solidFill>
                  <a:srgbClr val="FF0000"/>
                </a:solidFill>
                <a:latin typeface="Century Gothic" panose="020B0502020202020204" pitchFamily="34" charset="0"/>
              </a:rPr>
              <a:t> </a:t>
            </a:r>
            <a:r>
              <a:rPr lang="en-US" altLang="ja-JP" sz="6000" b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Review </a:t>
            </a:r>
            <a:endParaRPr lang="ja-JP" altLang="en-US" sz="60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4" name="コンテンツ プレースホル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48524403"/>
              </p:ext>
            </p:extLst>
          </p:nvPr>
        </p:nvGraphicFramePr>
        <p:xfrm>
          <a:off x="257621" y="972116"/>
          <a:ext cx="11698355" cy="5803783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23396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396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396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3967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33967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688983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 smtClean="0"/>
                        <a:t>Japanese to English</a:t>
                      </a:r>
                      <a:endParaRPr kumimoji="1" lang="ja-JP" alt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 smtClean="0"/>
                        <a:t>Word jumble</a:t>
                      </a:r>
                      <a:endParaRPr kumimoji="1" lang="ja-JP" alt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2800" dirty="0"/>
                        <a:t>Scramble words</a:t>
                      </a:r>
                      <a:endParaRPr lang="ja-JP" alt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 smtClean="0"/>
                        <a:t>Grammar</a:t>
                      </a:r>
                      <a:endParaRPr kumimoji="1" lang="ja-JP" alt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 smtClean="0"/>
                        <a:t>English to Japanese</a:t>
                      </a:r>
                      <a:endParaRPr kumimoji="1" lang="ja-JP" altLang="en-US" sz="2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88193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b="1" dirty="0" smtClean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  <a:hlinkClick r:id="rId2" action="ppaction://hlinksldjump"/>
                        </a:rPr>
                        <a:t>100</a:t>
                      </a:r>
                      <a:endParaRPr kumimoji="1" lang="en-US" altLang="ja-JP" sz="4800" b="1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b="1" dirty="0" smtClean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  <a:hlinkClick r:id="rId3" action="ppaction://hlinksldjump"/>
                        </a:rPr>
                        <a:t>100</a:t>
                      </a:r>
                      <a:endParaRPr kumimoji="1" lang="en-US" altLang="ja-JP" sz="4800" b="1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b="1" dirty="0" smtClean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  <a:hlinkClick r:id="rId4" action="ppaction://hlinksldjump"/>
                        </a:rPr>
                        <a:t>100</a:t>
                      </a:r>
                      <a:endParaRPr kumimoji="1" lang="ja-JP" altLang="en-US" sz="4800" b="1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b="1" dirty="0" smtClean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  <a:hlinkClick r:id="rId5" action="ppaction://hlinksldjump"/>
                        </a:rPr>
                        <a:t>100</a:t>
                      </a:r>
                      <a:endParaRPr kumimoji="1" lang="en-US" altLang="ja-JP" sz="4800" b="1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b="1" dirty="0" smtClean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  <a:hlinkClick r:id="rId6" action="ppaction://hlinksldjump"/>
                        </a:rPr>
                        <a:t>100</a:t>
                      </a:r>
                      <a:endParaRPr kumimoji="1" lang="ja-JP" altLang="en-US" sz="4800" b="1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88193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b="1" dirty="0" smtClean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  <a:hlinkClick r:id="rId7" action="ppaction://hlinksldjump"/>
                        </a:rPr>
                        <a:t>200</a:t>
                      </a:r>
                      <a:endParaRPr kumimoji="1" lang="ja-JP" altLang="en-US" sz="4800" b="1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b="1" dirty="0" smtClean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  <a:hlinkClick r:id="rId8" action="ppaction://hlinksldjump"/>
                        </a:rPr>
                        <a:t>200</a:t>
                      </a:r>
                      <a:endParaRPr kumimoji="1" lang="ja-JP" altLang="en-US" sz="4800" b="1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b="1" dirty="0" smtClean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  <a:hlinkClick r:id="rId9" action="ppaction://hlinksldjump"/>
                        </a:rPr>
                        <a:t>200</a:t>
                      </a:r>
                      <a:endParaRPr kumimoji="1" lang="ja-JP" altLang="en-US" sz="4800" b="1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b="1" dirty="0" smtClean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  <a:hlinkClick r:id="rId10" action="ppaction://hlinksldjump"/>
                        </a:rPr>
                        <a:t>200</a:t>
                      </a:r>
                      <a:endParaRPr kumimoji="1" lang="ja-JP" altLang="en-US" sz="4800" b="1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b="1" dirty="0" smtClean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  <a:hlinkClick r:id="rId11" action="ppaction://hlinksldjump"/>
                        </a:rPr>
                        <a:t>200</a:t>
                      </a:r>
                      <a:endParaRPr kumimoji="1" lang="ja-JP" altLang="en-US" sz="4800" b="1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88193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b="1" dirty="0" smtClean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  <a:hlinkClick r:id="rId12" action="ppaction://hlinksldjump"/>
                        </a:rPr>
                        <a:t>300</a:t>
                      </a:r>
                      <a:endParaRPr kumimoji="1" lang="ja-JP" altLang="en-US" sz="4800" b="1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b="1" dirty="0" smtClean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  <a:hlinkClick r:id="rId13" action="ppaction://hlinksldjump"/>
                        </a:rPr>
                        <a:t>300</a:t>
                      </a:r>
                      <a:endParaRPr kumimoji="1" lang="ja-JP" altLang="en-US" sz="4800" b="1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b="1" dirty="0" smtClean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  <a:hlinkClick r:id="rId14" action="ppaction://hlinksldjump"/>
                        </a:rPr>
                        <a:t>300</a:t>
                      </a:r>
                      <a:endParaRPr kumimoji="1" lang="ja-JP" altLang="en-US" sz="4800" b="1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b="1" dirty="0" smtClean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  <a:hlinkClick r:id="rId15" action="ppaction://hlinksldjump"/>
                        </a:rPr>
                        <a:t>300</a:t>
                      </a:r>
                      <a:endParaRPr kumimoji="1" lang="ja-JP" altLang="en-US" sz="4800" b="1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b="1" dirty="0" smtClean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  <a:hlinkClick r:id="rId16" action="ppaction://hlinksldjump"/>
                        </a:rPr>
                        <a:t>300</a:t>
                      </a:r>
                      <a:endParaRPr kumimoji="1" lang="ja-JP" altLang="en-US" sz="4800" b="1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88193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b="1" dirty="0" smtClean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  <a:hlinkClick r:id="rId17" action="ppaction://hlinksldjump"/>
                        </a:rPr>
                        <a:t>400</a:t>
                      </a:r>
                      <a:endParaRPr kumimoji="1" lang="ja-JP" altLang="en-US" sz="4800" b="1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b="1" dirty="0" smtClean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  <a:hlinkClick r:id="rId18" action="ppaction://hlinksldjump"/>
                        </a:rPr>
                        <a:t>400</a:t>
                      </a:r>
                      <a:endParaRPr kumimoji="1" lang="ja-JP" altLang="en-US" sz="4800" b="1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b="1" dirty="0" smtClean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  <a:hlinkClick r:id="rId19" action="ppaction://hlinksldjump"/>
                        </a:rPr>
                        <a:t>400</a:t>
                      </a:r>
                      <a:endParaRPr kumimoji="1" lang="ja-JP" altLang="en-US" sz="4800" b="1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b="1" dirty="0" smtClean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  <a:hlinkClick r:id="rId20" action="ppaction://hlinksldjump"/>
                        </a:rPr>
                        <a:t>400</a:t>
                      </a:r>
                      <a:endParaRPr kumimoji="1" lang="ja-JP" altLang="en-US" sz="4800" b="1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b="1" dirty="0" smtClean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  <a:hlinkClick r:id="rId21" action="ppaction://hlinksldjump"/>
                        </a:rPr>
                        <a:t>400</a:t>
                      </a:r>
                      <a:endParaRPr kumimoji="1" lang="ja-JP" altLang="en-US" sz="4800" b="1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88193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b="1" dirty="0" smtClean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  <a:hlinkClick r:id="rId22" action="ppaction://hlinksldjump"/>
                        </a:rPr>
                        <a:t>500</a:t>
                      </a:r>
                      <a:endParaRPr kumimoji="1" lang="ja-JP" altLang="en-US" sz="4800" b="1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b="1" dirty="0" smtClean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  <a:hlinkClick r:id="rId23" action="ppaction://hlinksldjump"/>
                        </a:rPr>
                        <a:t>500</a:t>
                      </a:r>
                      <a:endParaRPr kumimoji="1" lang="ja-JP" altLang="en-US" sz="4800" b="1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b="1" dirty="0" smtClean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  <a:hlinkClick r:id="rId24" action="ppaction://hlinksldjump"/>
                        </a:rPr>
                        <a:t>500</a:t>
                      </a:r>
                      <a:endParaRPr kumimoji="1" lang="ja-JP" altLang="en-US" sz="4800" b="1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b="1" dirty="0" smtClean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  <a:hlinkClick r:id="rId25" action="ppaction://hlinksldjump"/>
                        </a:rPr>
                        <a:t>500</a:t>
                      </a:r>
                      <a:endParaRPr kumimoji="1" lang="ja-JP" altLang="en-US" sz="4800" b="1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b="1" dirty="0" smtClean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  <a:hlinkClick r:id="rId26" action="ppaction://hlinksldjump"/>
                        </a:rPr>
                        <a:t>500</a:t>
                      </a:r>
                      <a:endParaRPr kumimoji="1" lang="ja-JP" altLang="en-US" sz="4800" b="1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46047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210207" y="144016"/>
            <a:ext cx="11803117" cy="908720"/>
          </a:xfrm>
        </p:spPr>
        <p:txBody>
          <a:bodyPr>
            <a:noAutofit/>
          </a:bodyPr>
          <a:lstStyle/>
          <a:p>
            <a:r>
              <a:rPr lang="en-US" altLang="ja-JP" sz="6000" dirty="0">
                <a:solidFill>
                  <a:srgbClr val="FF0000"/>
                </a:solidFill>
                <a:hlinkClick r:id="rId2" action="ppaction://hlinksldjump"/>
              </a:rPr>
              <a:t>Jeopardy </a:t>
            </a:r>
            <a:r>
              <a:rPr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Grammar 300</a:t>
            </a:r>
            <a:endParaRPr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625604" y="1293205"/>
            <a:ext cx="1075807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entury Gothic" panose="020B0502020202020204" pitchFamily="34" charset="0"/>
              </a:rPr>
              <a:t>Have you ever _____ to </a:t>
            </a:r>
            <a:r>
              <a:rPr lang="en-US" altLang="ja-JP" sz="54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entury Gothic" panose="020B0502020202020204" pitchFamily="34" charset="0"/>
              </a:rPr>
              <a:t>Ogami</a:t>
            </a:r>
            <a:r>
              <a:rPr lang="en-US" altLang="ja-JP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entury Gothic" panose="020B0502020202020204" pitchFamily="34" charset="0"/>
              </a:rPr>
              <a:t>?</a:t>
            </a:r>
            <a:endParaRPr lang="ja-JP" altLang="en-US" sz="54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2926895" y="2988347"/>
            <a:ext cx="3052439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88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Century Gothic" panose="020B0502020202020204" pitchFamily="34" charset="0"/>
              </a:rPr>
              <a:t>been</a:t>
            </a:r>
            <a:endParaRPr lang="en-US" altLang="ja-JP" sz="88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2042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7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210207" y="144016"/>
            <a:ext cx="11755821" cy="908720"/>
          </a:xfrm>
        </p:spPr>
        <p:txBody>
          <a:bodyPr>
            <a:noAutofit/>
          </a:bodyPr>
          <a:lstStyle/>
          <a:p>
            <a:r>
              <a:rPr lang="en-US" altLang="ja-JP" sz="6000" dirty="0">
                <a:solidFill>
                  <a:srgbClr val="FF0000"/>
                </a:solidFill>
                <a:hlinkClick r:id="rId2" action="ppaction://hlinksldjump"/>
              </a:rPr>
              <a:t>Jeopardy </a:t>
            </a:r>
            <a:r>
              <a:rPr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Grammar 400</a:t>
            </a:r>
            <a:endParaRPr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577520" y="1293205"/>
            <a:ext cx="1085425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entury Gothic" panose="020B0502020202020204" pitchFamily="34" charset="0"/>
              </a:rPr>
              <a:t>I ____ wanted a bike for 2 years.</a:t>
            </a:r>
            <a:endParaRPr lang="ja-JP" altLang="en-US" sz="54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2972582" y="2988347"/>
            <a:ext cx="2961067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88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Century Gothic" panose="020B0502020202020204" pitchFamily="34" charset="0"/>
              </a:rPr>
              <a:t>have</a:t>
            </a:r>
            <a:endParaRPr lang="en-US" altLang="ja-JP" sz="88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3414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7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210207" y="144016"/>
            <a:ext cx="11834648" cy="908720"/>
          </a:xfrm>
        </p:spPr>
        <p:txBody>
          <a:bodyPr>
            <a:noAutofit/>
          </a:bodyPr>
          <a:lstStyle/>
          <a:p>
            <a:r>
              <a:rPr lang="en-US" altLang="ja-JP" sz="6000" dirty="0">
                <a:solidFill>
                  <a:srgbClr val="FF0000"/>
                </a:solidFill>
                <a:hlinkClick r:id="rId2" action="ppaction://hlinksldjump"/>
              </a:rPr>
              <a:t>Jeopardy </a:t>
            </a:r>
            <a:r>
              <a:rPr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Grammar 500</a:t>
            </a:r>
            <a:endParaRPr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37886" y="1268760"/>
            <a:ext cx="1206291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entury Gothic" panose="020B0502020202020204" pitchFamily="34" charset="0"/>
              </a:rPr>
              <a:t>John is a teacher ____ likes ukulele.</a:t>
            </a:r>
            <a:endParaRPr lang="ja-JP" altLang="en-US" sz="54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1686175" y="2988347"/>
            <a:ext cx="5533887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88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Century Gothic" panose="020B0502020202020204" pitchFamily="34" charset="0"/>
              </a:rPr>
              <a:t>Who/that </a:t>
            </a:r>
            <a:endParaRPr lang="en-US" altLang="ja-JP" sz="88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0222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7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439870" y="282368"/>
            <a:ext cx="11229356" cy="908720"/>
          </a:xfrm>
        </p:spPr>
        <p:txBody>
          <a:bodyPr>
            <a:noAutofit/>
          </a:bodyPr>
          <a:lstStyle/>
          <a:p>
            <a:r>
              <a:rPr lang="en-US" altLang="ja-JP" sz="6000" dirty="0">
                <a:solidFill>
                  <a:srgbClr val="FF0000"/>
                </a:solidFill>
                <a:hlinkClick r:id="rId2" action="ppaction://hlinksldjump"/>
              </a:rPr>
              <a:t>Jeopardy </a:t>
            </a:r>
            <a:r>
              <a:rPr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English to Japanese 100</a:t>
            </a:r>
            <a:endParaRPr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439870" y="1301412"/>
            <a:ext cx="10852073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n-US" altLang="ja-JP" sz="72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This idea makes me happy.</a:t>
            </a:r>
            <a:endParaRPr lang="ja-JP" altLang="en-US" sz="72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293951" y="3109361"/>
            <a:ext cx="9610550" cy="255454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r>
              <a:rPr lang="ja-JP" altLang="en-US" sz="8000" b="1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Century Gothic" panose="020B0502020202020204" pitchFamily="34" charset="0"/>
              </a:rPr>
              <a:t>このアイデアは私を幸せにします</a:t>
            </a:r>
          </a:p>
        </p:txBody>
      </p:sp>
    </p:spTree>
    <p:extLst>
      <p:ext uri="{BB962C8B-B14F-4D97-AF65-F5344CB8AC3E}">
        <p14:creationId xmlns:p14="http://schemas.microsoft.com/office/powerpoint/2010/main" val="1838093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439869" y="282368"/>
            <a:ext cx="11541923" cy="908720"/>
          </a:xfrm>
        </p:spPr>
        <p:txBody>
          <a:bodyPr>
            <a:noAutofit/>
          </a:bodyPr>
          <a:lstStyle/>
          <a:p>
            <a:r>
              <a:rPr lang="en-US" altLang="ja-JP" sz="6000" dirty="0">
                <a:solidFill>
                  <a:srgbClr val="FF0000"/>
                </a:solidFill>
                <a:hlinkClick r:id="rId2" action="ppaction://hlinksldjump"/>
              </a:rPr>
              <a:t>Jeopardy </a:t>
            </a:r>
            <a:r>
              <a:rPr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English to Japanese 200</a:t>
            </a:r>
            <a:endParaRPr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421125" y="1366071"/>
            <a:ext cx="11624401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n-US" altLang="ja-JP" sz="6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We have been friends for 10 years. </a:t>
            </a:r>
          </a:p>
        </p:txBody>
      </p:sp>
      <p:sp>
        <p:nvSpPr>
          <p:cNvPr id="8" name="正方形/長方形 7"/>
          <p:cNvSpPr/>
          <p:nvPr/>
        </p:nvSpPr>
        <p:spPr>
          <a:xfrm>
            <a:off x="421125" y="3641396"/>
            <a:ext cx="11849493" cy="110799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r>
              <a:rPr lang="ja-JP" altLang="en-US" sz="6600" b="1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Century Gothic" panose="020B0502020202020204" pitchFamily="34" charset="0"/>
                <a:ea typeface="AR Pマーカー体E" panose="040B0900000000000000" pitchFamily="50" charset="-128"/>
              </a:rPr>
              <a:t>私たちは</a:t>
            </a:r>
            <a:r>
              <a:rPr lang="en-US" altLang="ja-JP" sz="6600" b="1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Century Gothic" panose="020B0502020202020204" pitchFamily="34" charset="0"/>
                <a:ea typeface="AR Pマーカー体E" panose="040B0900000000000000" pitchFamily="50" charset="-128"/>
              </a:rPr>
              <a:t>10</a:t>
            </a:r>
            <a:r>
              <a:rPr lang="ja-JP" altLang="en-US" sz="6600" b="1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Century Gothic" panose="020B0502020202020204" pitchFamily="34" charset="0"/>
                <a:ea typeface="AR Pマーカー体E" panose="040B0900000000000000" pitchFamily="50" charset="-128"/>
              </a:rPr>
              <a:t>年の友達です</a:t>
            </a:r>
            <a:endParaRPr lang="ja-JP" altLang="en-US" sz="6600" b="1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64605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439869" y="282368"/>
            <a:ext cx="11465213" cy="908720"/>
          </a:xfrm>
        </p:spPr>
        <p:txBody>
          <a:bodyPr>
            <a:noAutofit/>
          </a:bodyPr>
          <a:lstStyle/>
          <a:p>
            <a:r>
              <a:rPr lang="en-US" altLang="ja-JP" sz="6000" dirty="0">
                <a:solidFill>
                  <a:srgbClr val="FF0000"/>
                </a:solidFill>
                <a:hlinkClick r:id="rId2" action="ppaction://hlinksldjump"/>
              </a:rPr>
              <a:t>Jeopardy </a:t>
            </a:r>
            <a:r>
              <a:rPr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English to Japanese 300</a:t>
            </a:r>
            <a:endParaRPr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261195" y="1524143"/>
            <a:ext cx="11858183" cy="10926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n-US" altLang="ja-JP" sz="65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She has lived in Tokyo since 2001</a:t>
            </a:r>
          </a:p>
        </p:txBody>
      </p:sp>
      <p:sp>
        <p:nvSpPr>
          <p:cNvPr id="8" name="正方形/長方形 7"/>
          <p:cNvSpPr/>
          <p:nvPr/>
        </p:nvSpPr>
        <p:spPr>
          <a:xfrm>
            <a:off x="439870" y="3352307"/>
            <a:ext cx="11465213" cy="9233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r>
              <a:rPr lang="ja-JP" altLang="en-US" sz="5400" b="1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Century Gothic" panose="020B0502020202020204" pitchFamily="34" charset="0"/>
                <a:ea typeface="AR Pマーカー体E" panose="040B0900000000000000" pitchFamily="50" charset="-128"/>
              </a:rPr>
              <a:t>彼女は</a:t>
            </a:r>
            <a:r>
              <a:rPr lang="en-US" altLang="ja-JP" sz="5400" b="1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Century Gothic" panose="020B0502020202020204" pitchFamily="34" charset="0"/>
                <a:ea typeface="AR Pマーカー体E" panose="040B0900000000000000" pitchFamily="50" charset="-128"/>
              </a:rPr>
              <a:t>2001</a:t>
            </a:r>
            <a:r>
              <a:rPr lang="ja-JP" altLang="en-US" sz="5400" b="1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Century Gothic" panose="020B0502020202020204" pitchFamily="34" charset="0"/>
                <a:ea typeface="AR Pマーカー体E" panose="040B0900000000000000" pitchFamily="50" charset="-128"/>
              </a:rPr>
              <a:t>年から東京に住んでいます</a:t>
            </a:r>
            <a:endParaRPr lang="ja-JP" altLang="en-US" sz="5400" b="1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17308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304799" y="144016"/>
            <a:ext cx="11676993" cy="908720"/>
          </a:xfrm>
        </p:spPr>
        <p:txBody>
          <a:bodyPr>
            <a:noAutofit/>
          </a:bodyPr>
          <a:lstStyle/>
          <a:p>
            <a:r>
              <a:rPr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Jeopardy English to Japanese 400</a:t>
            </a:r>
            <a:endParaRPr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0" y="1228649"/>
            <a:ext cx="11330473" cy="212365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66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I want you to pass on the memories.</a:t>
            </a:r>
            <a:endParaRPr lang="ja-JP" altLang="en-US" sz="66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439870" y="3352307"/>
            <a:ext cx="11465213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r>
              <a:rPr lang="ja-JP" altLang="en-US" sz="7200" b="1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Century Gothic" panose="020B0502020202020204" pitchFamily="34" charset="0"/>
                <a:ea typeface="AR Pマーカー体E" panose="040B0900000000000000" pitchFamily="50" charset="-128"/>
              </a:rPr>
              <a:t>思い出を伝えてほしい</a:t>
            </a:r>
            <a:endParaRPr lang="ja-JP" altLang="en-US" sz="7200" b="1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2456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439870" y="282368"/>
            <a:ext cx="11752130" cy="908720"/>
          </a:xfrm>
        </p:spPr>
        <p:txBody>
          <a:bodyPr>
            <a:noAutofit/>
          </a:bodyPr>
          <a:lstStyle/>
          <a:p>
            <a:r>
              <a:rPr lang="en-US" altLang="ja-JP" sz="6000" dirty="0">
                <a:solidFill>
                  <a:srgbClr val="FF0000"/>
                </a:solidFill>
                <a:hlinkClick r:id="rId2" action="ppaction://hlinksldjump"/>
              </a:rPr>
              <a:t>Jeopardy </a:t>
            </a:r>
            <a:r>
              <a:rPr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English to Japanese 500</a:t>
            </a:r>
            <a:endParaRPr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129700" y="1638858"/>
            <a:ext cx="12069330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n-US" altLang="ja-JP" sz="48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entury Gothic" panose="020B0502020202020204" pitchFamily="34" charset="0"/>
              </a:rPr>
              <a:t>This is the T-shirt that I bought yesterday.</a:t>
            </a:r>
          </a:p>
        </p:txBody>
      </p:sp>
      <p:sp>
        <p:nvSpPr>
          <p:cNvPr id="8" name="正方形/長方形 7"/>
          <p:cNvSpPr/>
          <p:nvPr/>
        </p:nvSpPr>
        <p:spPr>
          <a:xfrm>
            <a:off x="1163220" y="3350165"/>
            <a:ext cx="9310816" cy="9233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r>
              <a:rPr lang="ja-JP" altLang="en-US" sz="5400" b="1" spc="5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Century Gothic" panose="020B0502020202020204" pitchFamily="34" charset="0"/>
                <a:ea typeface="AR Pマーカー体E" panose="040B0900000000000000" pitchFamily="50" charset="-128"/>
              </a:rPr>
              <a:t>これは昨日買った</a:t>
            </a:r>
            <a:r>
              <a:rPr lang="en-US" altLang="ja-JP" sz="5400" b="1" spc="5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Century Gothic" panose="020B0502020202020204" pitchFamily="34" charset="0"/>
                <a:ea typeface="AR Pマーカー体E" panose="040B0900000000000000" pitchFamily="50" charset="-128"/>
              </a:rPr>
              <a:t>T</a:t>
            </a:r>
            <a:r>
              <a:rPr lang="ja-JP" altLang="en-US" sz="5400" b="1" spc="5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Century Gothic" panose="020B0502020202020204" pitchFamily="34" charset="0"/>
                <a:ea typeface="AR Pマーカー体E" panose="040B0900000000000000" pitchFamily="50" charset="-128"/>
              </a:rPr>
              <a:t>シャツです。</a:t>
            </a:r>
            <a:endParaRPr lang="ja-JP" altLang="en-US" sz="5400" b="1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9387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318052" y="144016"/>
            <a:ext cx="11688418" cy="1206629"/>
          </a:xfrm>
        </p:spPr>
        <p:txBody>
          <a:bodyPr>
            <a:normAutofit/>
          </a:bodyPr>
          <a:lstStyle/>
          <a:p>
            <a:r>
              <a:rPr lang="en-US" altLang="ja-JP" sz="6000" dirty="0">
                <a:solidFill>
                  <a:srgbClr val="FF0000"/>
                </a:solidFill>
                <a:hlinkClick r:id="rId2" action="ppaction://hlinksldjump"/>
              </a:rPr>
              <a:t>Jeopardy </a:t>
            </a:r>
            <a:r>
              <a:rPr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Japanese to English 100</a:t>
            </a:r>
            <a:endParaRPr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318052" y="1600027"/>
            <a:ext cx="10838224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lvl="1" algn="ctr"/>
            <a:r>
              <a:rPr lang="ja-JP" altLang="en-US" sz="72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カナダに行きたいです。</a:t>
            </a:r>
          </a:p>
        </p:txBody>
      </p:sp>
      <p:sp>
        <p:nvSpPr>
          <p:cNvPr id="6" name="正方形/長方形 5"/>
          <p:cNvSpPr/>
          <p:nvPr/>
        </p:nvSpPr>
        <p:spPr>
          <a:xfrm>
            <a:off x="1059873" y="2455490"/>
            <a:ext cx="9791335" cy="52014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60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I want to go to Canada</a:t>
            </a:r>
            <a:r>
              <a:rPr lang="en-US" altLang="ja-JP" sz="166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  </a:t>
            </a:r>
            <a:endParaRPr lang="en-US" altLang="ja-JP" sz="166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  <a:p>
            <a:pPr algn="ctr"/>
            <a:endParaRPr lang="ja-JP" altLang="en-US" sz="166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64084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318052" y="144016"/>
            <a:ext cx="11688418" cy="1206629"/>
          </a:xfrm>
        </p:spPr>
        <p:txBody>
          <a:bodyPr>
            <a:normAutofit/>
          </a:bodyPr>
          <a:lstStyle/>
          <a:p>
            <a:r>
              <a:rPr lang="en-US" altLang="ja-JP" sz="6000" dirty="0">
                <a:solidFill>
                  <a:srgbClr val="FF0000"/>
                </a:solidFill>
                <a:hlinkClick r:id="rId2" action="ppaction://hlinksldjump"/>
              </a:rPr>
              <a:t>Jeopardy </a:t>
            </a:r>
            <a:r>
              <a:rPr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Japanese to English 200</a:t>
            </a:r>
            <a:endParaRPr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457199" y="1273295"/>
            <a:ext cx="11790859" cy="212365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lvl="1" algn="ctr"/>
            <a:r>
              <a:rPr lang="ja-JP" altLang="en-US" sz="66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この絵は多くの人によって愛されています</a:t>
            </a:r>
            <a:endParaRPr lang="ja-JP" altLang="en-US" sz="66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1244166" y="4399541"/>
            <a:ext cx="9721282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40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This</a:t>
            </a:r>
            <a:r>
              <a:rPr lang="ja-JP" altLang="en-US" sz="4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  <a:r>
              <a:rPr lang="en-US" altLang="ja-JP" sz="40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painting is loved by many people. </a:t>
            </a:r>
            <a:endParaRPr lang="ja-JP" altLang="en-US" sz="79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0462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318052" y="144016"/>
            <a:ext cx="11688418" cy="1206629"/>
          </a:xfrm>
        </p:spPr>
        <p:txBody>
          <a:bodyPr>
            <a:normAutofit/>
          </a:bodyPr>
          <a:lstStyle/>
          <a:p>
            <a:r>
              <a:rPr lang="en-US" altLang="ja-JP" sz="6000" dirty="0">
                <a:solidFill>
                  <a:srgbClr val="FF0000"/>
                </a:solidFill>
                <a:hlinkClick r:id="rId2" action="ppaction://hlinksldjump"/>
              </a:rPr>
              <a:t>Jeopardy </a:t>
            </a:r>
            <a:r>
              <a:rPr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Japanese to English 300</a:t>
            </a:r>
            <a:endParaRPr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-428763" y="1350645"/>
            <a:ext cx="12226424" cy="124649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lvl="1" algn="ctr"/>
            <a:r>
              <a:rPr lang="ja-JP" altLang="en-US" sz="75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この部屋は昨日掃除された</a:t>
            </a:r>
          </a:p>
        </p:txBody>
      </p:sp>
      <p:sp>
        <p:nvSpPr>
          <p:cNvPr id="8" name="正方形/長方形 7"/>
          <p:cNvSpPr/>
          <p:nvPr/>
        </p:nvSpPr>
        <p:spPr>
          <a:xfrm>
            <a:off x="24085" y="3577709"/>
            <a:ext cx="12059712" cy="216982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65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This room was cleaned yesterday</a:t>
            </a:r>
          </a:p>
          <a:p>
            <a:pPr algn="ctr"/>
            <a:endParaRPr lang="ja-JP" altLang="en-US" sz="70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471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318052" y="144016"/>
            <a:ext cx="11688418" cy="1206629"/>
          </a:xfrm>
        </p:spPr>
        <p:txBody>
          <a:bodyPr>
            <a:normAutofit/>
          </a:bodyPr>
          <a:lstStyle/>
          <a:p>
            <a:r>
              <a:rPr lang="en-US" altLang="ja-JP" sz="6000" dirty="0">
                <a:solidFill>
                  <a:srgbClr val="FF0000"/>
                </a:solidFill>
                <a:hlinkClick r:id="rId2" action="ppaction://hlinksldjump"/>
              </a:rPr>
              <a:t>Jeopardy </a:t>
            </a:r>
            <a:r>
              <a:rPr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Japanese to English 400</a:t>
            </a:r>
            <a:endParaRPr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318052" y="1101264"/>
            <a:ext cx="9678313" cy="224676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lvl="1" algn="ctr"/>
            <a:r>
              <a:rPr lang="ja-JP" altLang="en-US" sz="7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カナダには見るべき場所がたくさんある。</a:t>
            </a:r>
            <a:endParaRPr lang="ja-JP" altLang="en-US" sz="70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8" name="正方形/長方形 7"/>
          <p:cNvSpPr/>
          <p:nvPr/>
        </p:nvSpPr>
        <p:spPr>
          <a:xfrm flipH="1">
            <a:off x="710195" y="4566891"/>
            <a:ext cx="10054785" cy="163121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50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There are many places</a:t>
            </a:r>
            <a:r>
              <a:rPr lang="ja-JP" altLang="en-US" sz="5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  <a:r>
              <a:rPr lang="en-US" altLang="ja-JP" sz="50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to see</a:t>
            </a:r>
            <a:r>
              <a:rPr lang="en-US" altLang="ja-JP" sz="50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 in Canada.</a:t>
            </a:r>
            <a:endParaRPr lang="ja-JP" altLang="en-US" sz="50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5357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318052" y="144016"/>
            <a:ext cx="11688418" cy="1206629"/>
          </a:xfrm>
        </p:spPr>
        <p:txBody>
          <a:bodyPr>
            <a:normAutofit/>
          </a:bodyPr>
          <a:lstStyle/>
          <a:p>
            <a:r>
              <a:rPr lang="en-US" altLang="ja-JP" sz="6000" dirty="0">
                <a:solidFill>
                  <a:srgbClr val="FF0000"/>
                </a:solidFill>
                <a:hlinkClick r:id="rId2" action="ppaction://hlinksldjump"/>
              </a:rPr>
              <a:t>Jeopardy </a:t>
            </a:r>
            <a:r>
              <a:rPr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Japanese to English 500</a:t>
            </a:r>
            <a:endParaRPr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-55659" y="1364252"/>
            <a:ext cx="11916957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lvl="1" algn="ctr"/>
            <a:r>
              <a:rPr lang="ja-JP" altLang="en-US" sz="6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大阪城は豊臣秀吉によって建てられた。</a:t>
            </a:r>
            <a:endParaRPr lang="ja-JP" altLang="en-US" sz="60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1299806" y="4034622"/>
            <a:ext cx="9065442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60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Osaka</a:t>
            </a:r>
            <a:r>
              <a:rPr lang="ja-JP" altLang="en-US" sz="60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  <a:r>
              <a:rPr lang="en-US" altLang="ja-JP" sz="60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castle</a:t>
            </a:r>
            <a:r>
              <a:rPr lang="ja-JP" altLang="en-US" sz="60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  <a:r>
              <a:rPr lang="en-US" altLang="ja-JP" sz="60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was</a:t>
            </a:r>
            <a:r>
              <a:rPr lang="ja-JP" altLang="en-US" sz="60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  <a:r>
              <a:rPr lang="en-US" altLang="ja-JP" sz="60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build</a:t>
            </a:r>
            <a:r>
              <a:rPr lang="ja-JP" altLang="en-US" sz="60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  <a:r>
              <a:rPr lang="en-US" altLang="ja-JP" sz="60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by</a:t>
            </a:r>
            <a:r>
              <a:rPr lang="ja-JP" altLang="en-US" sz="60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  <a:r>
              <a:rPr lang="en-US" altLang="ja-JP" sz="6000" b="1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Toyotomi</a:t>
            </a:r>
            <a:r>
              <a:rPr lang="ja-JP" altLang="en-US" sz="60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  <a:r>
              <a:rPr lang="en-US" altLang="ja-JP" sz="6000" b="1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Hideyoshi</a:t>
            </a:r>
            <a:r>
              <a:rPr lang="en-US" altLang="ja-JP" sz="60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.</a:t>
            </a:r>
            <a:endParaRPr lang="ja-JP" altLang="en-US" sz="60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95099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366297" y="144016"/>
            <a:ext cx="10417316" cy="908720"/>
          </a:xfrm>
        </p:spPr>
        <p:txBody>
          <a:bodyPr>
            <a:noAutofit/>
          </a:bodyPr>
          <a:lstStyle/>
          <a:p>
            <a:r>
              <a:rPr lang="en-US" altLang="ja-JP" sz="6000" dirty="0">
                <a:solidFill>
                  <a:srgbClr val="FF0000"/>
                </a:solidFill>
                <a:hlinkClick r:id="rId2" action="ppaction://hlinksldjump"/>
              </a:rPr>
              <a:t>Jeopardy </a:t>
            </a:r>
            <a:r>
              <a:rPr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Word jumble 100</a:t>
            </a:r>
            <a:endParaRPr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2048682" y="1432747"/>
            <a:ext cx="2270173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7200" b="1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h</a:t>
            </a:r>
            <a:r>
              <a:rPr lang="en-US" altLang="ja-JP" sz="7200" b="1" cap="none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ere.</a:t>
            </a:r>
            <a:endParaRPr lang="ja-JP" altLang="en-US" sz="7200" b="1" cap="non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6753948" y="1527552"/>
            <a:ext cx="2127505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7200" b="1" cap="none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have</a:t>
            </a:r>
            <a:endParaRPr lang="ja-JP" altLang="en-US" sz="7200" b="1" cap="non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4689024" y="3053660"/>
            <a:ext cx="1167422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7200" b="1" cap="none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I</a:t>
            </a:r>
            <a:endParaRPr lang="ja-JP" altLang="en-US" sz="7200" b="1" cap="non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8049574" y="3326378"/>
            <a:ext cx="3316934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7200" b="1" cap="none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cleaned</a:t>
            </a:r>
            <a:endParaRPr lang="ja-JP" altLang="en-US" sz="7200" b="1" cap="non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1474005" y="3346266"/>
            <a:ext cx="1697901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7200" b="1" cap="none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just</a:t>
            </a:r>
            <a:endParaRPr lang="ja-JP" altLang="en-US" sz="7200" b="1" cap="non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1079932" y="5239897"/>
            <a:ext cx="10363736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6600" b="1" cap="none" spc="0" dirty="0" smtClean="0">
                <a:ln w="0"/>
                <a:solidFill>
                  <a:schemeClr val="tx1"/>
                </a:solidFill>
                <a:latin typeface="Century Gothic" panose="020B0502020202020204" pitchFamily="34" charset="0"/>
              </a:rPr>
              <a:t>I have just cleaned here.</a:t>
            </a:r>
            <a:endParaRPr lang="ja-JP" altLang="en-US" sz="6600" b="1" cap="none" spc="0" dirty="0">
              <a:ln w="0"/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37943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 animBg="1"/>
      <p:bldP spid="8" grpId="0" animBg="1"/>
      <p:bldP spid="9" grpId="0" animBg="1"/>
      <p:bldP spid="10" grpId="0" animBg="1"/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366297" y="144016"/>
            <a:ext cx="10417316" cy="908720"/>
          </a:xfrm>
        </p:spPr>
        <p:txBody>
          <a:bodyPr>
            <a:noAutofit/>
          </a:bodyPr>
          <a:lstStyle/>
          <a:p>
            <a:r>
              <a:rPr lang="en-US" altLang="ja-JP" sz="6000" dirty="0">
                <a:solidFill>
                  <a:srgbClr val="FF0000"/>
                </a:solidFill>
                <a:hlinkClick r:id="rId2" action="ppaction://hlinksldjump"/>
              </a:rPr>
              <a:t>Jeopardy Word jumble </a:t>
            </a:r>
            <a:r>
              <a:rPr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200</a:t>
            </a:r>
            <a:endParaRPr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2186539" y="1432747"/>
            <a:ext cx="1994457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7200" b="1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r</a:t>
            </a:r>
            <a:r>
              <a:rPr lang="en-US" altLang="ja-JP" sz="7200" b="1" cap="none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ead</a:t>
            </a:r>
            <a:endParaRPr lang="ja-JP" altLang="en-US" sz="7200" b="1" cap="non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6220149" y="1527552"/>
            <a:ext cx="3195105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7200" b="1" cap="none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already</a:t>
            </a:r>
            <a:endParaRPr lang="ja-JP" altLang="en-US" sz="7200" b="1" cap="non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4689023" y="3053660"/>
            <a:ext cx="2305665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7200" b="1" cap="none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has</a:t>
            </a:r>
            <a:endParaRPr lang="ja-JP" altLang="en-US" sz="7200" b="1" cap="non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7603140" y="3326378"/>
            <a:ext cx="4209807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7200" b="1" cap="none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this book.</a:t>
            </a:r>
            <a:endParaRPr lang="ja-JP" altLang="en-US" sz="7200" b="1" cap="non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1460797" y="3346266"/>
            <a:ext cx="1724318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7200" b="1" cap="none" spc="50" dirty="0" err="1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Aya</a:t>
            </a:r>
            <a:endParaRPr lang="ja-JP" altLang="en-US" sz="7200" b="1" cap="non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0" y="5239250"/>
            <a:ext cx="12106199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6000" b="1" dirty="0" err="1" smtClean="0">
                <a:ln w="0"/>
                <a:latin typeface="Century Gothic" panose="020B0502020202020204" pitchFamily="34" charset="0"/>
              </a:rPr>
              <a:t>Aya</a:t>
            </a:r>
            <a:r>
              <a:rPr lang="en-US" altLang="ja-JP" sz="6000" b="1" cap="none" spc="0" dirty="0" smtClean="0">
                <a:ln w="0"/>
                <a:solidFill>
                  <a:schemeClr val="tx1"/>
                </a:solidFill>
                <a:latin typeface="Century Gothic" panose="020B0502020202020204" pitchFamily="34" charset="0"/>
              </a:rPr>
              <a:t> has already read this book.</a:t>
            </a:r>
            <a:endParaRPr lang="ja-JP" altLang="en-US" sz="6000" b="1" cap="none" spc="0" dirty="0">
              <a:ln w="0"/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82171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/>
    </p:bldLst>
  </p:timing>
</p:sld>
</file>

<file path=ppt/theme/theme1.xml><?xml version="1.0" encoding="utf-8"?>
<a:theme xmlns:a="http://schemas.openxmlformats.org/drawingml/2006/main" name="奥行">
  <a:themeElements>
    <a:clrScheme name="奥行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奥行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奥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TM04033923[[fn=深海]]</Template>
  <TotalTime>1098</TotalTime>
  <Words>431</Words>
  <Application>Microsoft Office PowerPoint</Application>
  <PresentationFormat>ワイド画面</PresentationFormat>
  <Paragraphs>133</Paragraphs>
  <Slides>27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27</vt:i4>
      </vt:variant>
    </vt:vector>
  </HeadingPairs>
  <TitlesOfParts>
    <vt:vector size="34" baseType="lpstr">
      <vt:lpstr>AR Pマーカー体E</vt:lpstr>
      <vt:lpstr>HGｺﾞｼｯｸM</vt:lpstr>
      <vt:lpstr>游ゴシック</vt:lpstr>
      <vt:lpstr>Arial</vt:lpstr>
      <vt:lpstr>Century Gothic</vt:lpstr>
      <vt:lpstr>Corbel</vt:lpstr>
      <vt:lpstr>奥行</vt:lpstr>
      <vt:lpstr>Jeopardy</vt:lpstr>
      <vt:lpstr>Jeopardy Unit　１ Review </vt:lpstr>
      <vt:lpstr>Jeopardy Japanese to English 100</vt:lpstr>
      <vt:lpstr>Jeopardy Japanese to English 200</vt:lpstr>
      <vt:lpstr>Jeopardy Japanese to English 300</vt:lpstr>
      <vt:lpstr>Jeopardy Japanese to English 400</vt:lpstr>
      <vt:lpstr>Jeopardy Japanese to English 500</vt:lpstr>
      <vt:lpstr>Jeopardy Word jumble 100</vt:lpstr>
      <vt:lpstr>Jeopardy Word jumble 200</vt:lpstr>
      <vt:lpstr>Jeopardy Word jumble 300</vt:lpstr>
      <vt:lpstr>Jeopardy Word jumble 400</vt:lpstr>
      <vt:lpstr>Jeopardy Word jumble 500</vt:lpstr>
      <vt:lpstr>Jeopardy scramble words 100</vt:lpstr>
      <vt:lpstr>Jeopardy scramble words 200</vt:lpstr>
      <vt:lpstr>Jeopardy scramble words 300</vt:lpstr>
      <vt:lpstr>Jeopardy scramble words 400</vt:lpstr>
      <vt:lpstr>Jeopardy scramble words 500</vt:lpstr>
      <vt:lpstr>Jeopardy Grammar 100</vt:lpstr>
      <vt:lpstr>Jeopardy Grammar 200</vt:lpstr>
      <vt:lpstr>Jeopardy Grammar 300</vt:lpstr>
      <vt:lpstr>Jeopardy Grammar 400</vt:lpstr>
      <vt:lpstr>Jeopardy Grammar 500</vt:lpstr>
      <vt:lpstr>Jeopardy English to Japanese 100</vt:lpstr>
      <vt:lpstr>Jeopardy English to Japanese 200</vt:lpstr>
      <vt:lpstr>Jeopardy English to Japanese 300</vt:lpstr>
      <vt:lpstr>Jeopardy English to Japanese 400</vt:lpstr>
      <vt:lpstr>Jeopardy English to Japanese 500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Jeopardy</dc:title>
  <dc:creator>新垣　尚希</dc:creator>
  <cp:lastModifiedBy>Wilkins John</cp:lastModifiedBy>
  <cp:revision>54</cp:revision>
  <dcterms:created xsi:type="dcterms:W3CDTF">2018-07-17T06:04:43Z</dcterms:created>
  <dcterms:modified xsi:type="dcterms:W3CDTF">2020-06-25T00:59:26Z</dcterms:modified>
</cp:coreProperties>
</file>