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e2a0cafa9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e2a0cafa9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e2a0cafa9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e2a0cafa9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e2a0cafa98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e2a0cafa98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C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3.jpg"/><Relationship Id="rId5"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7.jpg"/><Relationship Id="rId4" Type="http://schemas.openxmlformats.org/officeDocument/2006/relationships/image" Target="../media/image4.jpg"/><Relationship Id="rId5"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descr="Canada Flag On 3d Map Stock Photo, Picture And Royalty Free Image. Image  31490110." id="54" name="Google Shape;54;p13"/>
          <p:cNvPicPr preferRelativeResize="0"/>
          <p:nvPr/>
        </p:nvPicPr>
        <p:blipFill>
          <a:blip r:embed="rId3">
            <a:alphaModFix/>
          </a:blip>
          <a:stretch>
            <a:fillRect/>
          </a:stretch>
        </p:blipFill>
        <p:spPr>
          <a:xfrm>
            <a:off x="0" y="-857250"/>
            <a:ext cx="9144000" cy="6858000"/>
          </a:xfrm>
          <a:prstGeom prst="rect">
            <a:avLst/>
          </a:prstGeom>
          <a:noFill/>
          <a:ln>
            <a:noFill/>
          </a:ln>
        </p:spPr>
      </p:pic>
      <p:sp>
        <p:nvSpPr>
          <p:cNvPr id="55" name="Google Shape;55;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CA" sz="5700"/>
              <a:t>Canadian Ice Cream</a:t>
            </a:r>
            <a:endParaRPr b="1" sz="5700"/>
          </a:p>
        </p:txBody>
      </p:sp>
      <p:sp>
        <p:nvSpPr>
          <p:cNvPr id="56" name="Google Shape;56;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3" presetSubtype="16">
                                  <p:stCondLst>
                                    <p:cond delay="0"/>
                                  </p:stCondLst>
                                  <p:childTnLst>
                                    <p:set>
                                      <p:cBhvr>
                                        <p:cTn dur="1" fill="hold">
                                          <p:stCondLst>
                                            <p:cond delay="0"/>
                                          </p:stCondLst>
                                        </p:cTn>
                                        <p:tgtEl>
                                          <p:spTgt spid="54"/>
                                        </p:tgtEl>
                                        <p:attrNameLst>
                                          <p:attrName>style.visibility</p:attrName>
                                        </p:attrNameLst>
                                      </p:cBhvr>
                                      <p:to>
                                        <p:strVal val="visible"/>
                                      </p:to>
                                    </p:set>
                                    <p:anim calcmode="lin" valueType="num">
                                      <p:cBhvr additive="base">
                                        <p:cTn dur="3600"/>
                                        <p:tgtEl>
                                          <p:spTgt spid="54"/>
                                        </p:tgtEl>
                                        <p:attrNameLst>
                                          <p:attrName>ppt_w</p:attrName>
                                        </p:attrNameLst>
                                      </p:cBhvr>
                                      <p:tavLst>
                                        <p:tav fmla="" tm="0">
                                          <p:val>
                                            <p:strVal val="0"/>
                                          </p:val>
                                        </p:tav>
                                        <p:tav fmla="" tm="100000">
                                          <p:val>
                                            <p:strVal val="#ppt_w"/>
                                          </p:val>
                                        </p:tav>
                                      </p:tavLst>
                                    </p:anim>
                                    <p:anim calcmode="lin" valueType="num">
                                      <p:cBhvr additive="base">
                                        <p:cTn dur="3600"/>
                                        <p:tgtEl>
                                          <p:spTgt spid="54"/>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SzPts val="990"/>
              <a:buNone/>
            </a:pPr>
            <a:r>
              <a:rPr b="1" lang="en-CA" sz="2560"/>
              <a:t>Maple Bacon Ice Cream </a:t>
            </a:r>
            <a:endParaRPr b="1" sz="2560"/>
          </a:p>
        </p:txBody>
      </p:sp>
      <p:sp>
        <p:nvSpPr>
          <p:cNvPr id="62" name="Google Shape;62;p14"/>
          <p:cNvSpPr txBox="1"/>
          <p:nvPr>
            <p:ph idx="1" type="body"/>
          </p:nvPr>
        </p:nvSpPr>
        <p:spPr>
          <a:xfrm>
            <a:off x="311700" y="1389600"/>
            <a:ext cx="2808000" cy="3753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CA" sz="1600"/>
              <a:t>I suggest maple bacon as a new ice cream flavor.  The bacon will be salty and the maple will be sweet. On top there will be crunchy </a:t>
            </a:r>
            <a:r>
              <a:rPr lang="en-CA" sz="1600"/>
              <a:t>pieces</a:t>
            </a:r>
            <a:r>
              <a:rPr lang="en-CA" sz="1600"/>
              <a:t> of bacon bits. Canada is famous for bacon and maple syrup. Canada has many farms and Canada makes 80% of the maple syrup for the world.</a:t>
            </a:r>
            <a:endParaRPr sz="1600"/>
          </a:p>
        </p:txBody>
      </p:sp>
      <p:pic>
        <p:nvPicPr>
          <p:cNvPr descr="Maple Candied Bacon - Closet Cooking" id="63" name="Google Shape;63;p14"/>
          <p:cNvPicPr preferRelativeResize="0"/>
          <p:nvPr/>
        </p:nvPicPr>
        <p:blipFill rotWithShape="1">
          <a:blip r:embed="rId3">
            <a:alphaModFix/>
          </a:blip>
          <a:srcRect b="10666" l="0" r="0" t="0"/>
          <a:stretch/>
        </p:blipFill>
        <p:spPr>
          <a:xfrm>
            <a:off x="6344075" y="2451700"/>
            <a:ext cx="1731350" cy="2325300"/>
          </a:xfrm>
          <a:prstGeom prst="rect">
            <a:avLst/>
          </a:prstGeom>
          <a:noFill/>
          <a:ln>
            <a:noFill/>
          </a:ln>
        </p:spPr>
      </p:pic>
      <p:pic>
        <p:nvPicPr>
          <p:cNvPr descr="Maple Bacon Ice Cream - Cooking Divine" id="64" name="Google Shape;64;p14"/>
          <p:cNvPicPr preferRelativeResize="0"/>
          <p:nvPr/>
        </p:nvPicPr>
        <p:blipFill>
          <a:blip r:embed="rId4">
            <a:alphaModFix/>
          </a:blip>
          <a:stretch>
            <a:fillRect/>
          </a:stretch>
        </p:blipFill>
        <p:spPr>
          <a:xfrm>
            <a:off x="3260500" y="423863"/>
            <a:ext cx="2857500" cy="4295775"/>
          </a:xfrm>
          <a:prstGeom prst="rect">
            <a:avLst/>
          </a:prstGeom>
          <a:noFill/>
          <a:ln>
            <a:noFill/>
          </a:ln>
        </p:spPr>
      </p:pic>
      <p:pic>
        <p:nvPicPr>
          <p:cNvPr descr="A guide to choosing the right maple syrup | Cottage Life" id="65" name="Google Shape;65;p14"/>
          <p:cNvPicPr preferRelativeResize="0"/>
          <p:nvPr/>
        </p:nvPicPr>
        <p:blipFill rotWithShape="1">
          <a:blip r:embed="rId5">
            <a:alphaModFix/>
          </a:blip>
          <a:srcRect b="0" l="-8754" r="0" t="0"/>
          <a:stretch/>
        </p:blipFill>
        <p:spPr>
          <a:xfrm>
            <a:off x="6117999" y="423873"/>
            <a:ext cx="2942199" cy="19281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3"/>
                                        </p:tgtEl>
                                        <p:attrNameLst>
                                          <p:attrName>style.visibility</p:attrName>
                                        </p:attrNameLst>
                                      </p:cBhvr>
                                      <p:to>
                                        <p:strVal val="visible"/>
                                      </p:to>
                                    </p:set>
                                    <p:animEffect filter="fade" transition="in">
                                      <p:cBhvr>
                                        <p:cTn dur="1000"/>
                                        <p:tgtEl>
                                          <p:spTgt spid="6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
                                        </p:tgtEl>
                                        <p:attrNameLst>
                                          <p:attrName>style.visibility</p:attrName>
                                        </p:attrNameLst>
                                      </p:cBhvr>
                                      <p:to>
                                        <p:strVal val="visible"/>
                                      </p:to>
                                    </p:set>
                                    <p:animEffect filter="fade" transition="in">
                                      <p:cBhvr>
                                        <p:cTn dur="1000"/>
                                        <p:tgtEl>
                                          <p:spTgt spid="6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
                                        </p:tgtEl>
                                        <p:attrNameLst>
                                          <p:attrName>style.visibility</p:attrName>
                                        </p:attrNameLst>
                                      </p:cBhvr>
                                      <p:to>
                                        <p:strVal val="visible"/>
                                      </p:to>
                                    </p:set>
                                    <p:animEffect filter="fade" transition="in">
                                      <p:cBhvr>
                                        <p:cTn dur="1000"/>
                                        <p:tgtEl>
                                          <p:spTgt spid="6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type="title"/>
          </p:nvPr>
        </p:nvSpPr>
        <p:spPr>
          <a:xfrm>
            <a:off x="311700" y="480225"/>
            <a:ext cx="4445700" cy="755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SzPts val="990"/>
              <a:buNone/>
            </a:pPr>
            <a:r>
              <a:rPr b="1" lang="en-CA" sz="2560"/>
              <a:t>Poutine and Wildflower Honey Ice Cream</a:t>
            </a:r>
            <a:endParaRPr b="1" sz="2560"/>
          </a:p>
        </p:txBody>
      </p:sp>
      <p:sp>
        <p:nvSpPr>
          <p:cNvPr id="71" name="Google Shape;71;p15"/>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CA" sz="1600"/>
              <a:t>I suggest this new ice cream flavor. The ice cream is poutine flavored with pieces of cheese and the cone is made from potatoes. Then it is drizzled with poutine gravy and honey from Alberta wild flowers. </a:t>
            </a:r>
            <a:r>
              <a:rPr lang="en-CA" sz="1600"/>
              <a:t>Since everyone loves cheese, I am sure everyone will love this ice cream. </a:t>
            </a:r>
            <a:endParaRPr sz="1600"/>
          </a:p>
        </p:txBody>
      </p:sp>
      <p:pic>
        <p:nvPicPr>
          <p:cNvPr descr="The Ultimate Poutine Recipe" id="72" name="Google Shape;72;p15"/>
          <p:cNvPicPr preferRelativeResize="0"/>
          <p:nvPr/>
        </p:nvPicPr>
        <p:blipFill>
          <a:blip r:embed="rId3">
            <a:alphaModFix/>
          </a:blip>
          <a:stretch>
            <a:fillRect/>
          </a:stretch>
        </p:blipFill>
        <p:spPr>
          <a:xfrm rot="184692">
            <a:off x="3412150" y="2009400"/>
            <a:ext cx="5164079" cy="2904792"/>
          </a:xfrm>
          <a:prstGeom prst="rect">
            <a:avLst/>
          </a:prstGeom>
          <a:noFill/>
          <a:ln>
            <a:noFill/>
          </a:ln>
        </p:spPr>
      </p:pic>
      <p:pic>
        <p:nvPicPr>
          <p:cNvPr descr="カナダ産はちみつ アルバータハニー （1kg） 通販 - ディノス" id="73" name="Google Shape;73;p15"/>
          <p:cNvPicPr preferRelativeResize="0"/>
          <p:nvPr/>
        </p:nvPicPr>
        <p:blipFill rotWithShape="1">
          <a:blip r:embed="rId4">
            <a:alphaModFix/>
          </a:blip>
          <a:srcRect b="0" l="31771" r="31814" t="0"/>
          <a:stretch/>
        </p:blipFill>
        <p:spPr>
          <a:xfrm rot="-629039">
            <a:off x="7250852" y="-111295"/>
            <a:ext cx="1420997" cy="3902308"/>
          </a:xfrm>
          <a:prstGeom prst="rect">
            <a:avLst/>
          </a:prstGeom>
          <a:noFill/>
          <a:ln>
            <a:noFill/>
          </a:ln>
        </p:spPr>
      </p:pic>
      <p:pic>
        <p:nvPicPr>
          <p:cNvPr descr="カナダ国旗HD壁紙無料ダウンロード | Wallpaperbetter" id="74" name="Google Shape;74;p15"/>
          <p:cNvPicPr preferRelativeResize="0"/>
          <p:nvPr/>
        </p:nvPicPr>
        <p:blipFill>
          <a:blip r:embed="rId5">
            <a:alphaModFix/>
          </a:blip>
          <a:stretch>
            <a:fillRect/>
          </a:stretch>
        </p:blipFill>
        <p:spPr>
          <a:xfrm>
            <a:off x="4046800" y="480225"/>
            <a:ext cx="2860874" cy="14304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gtEl>
                                        <p:attrNameLst>
                                          <p:attrName>style.visibility</p:attrName>
                                        </p:attrNameLst>
                                      </p:cBhvr>
                                      <p:to>
                                        <p:strVal val="visible"/>
                                      </p:to>
                                    </p:set>
                                    <p:animEffect filter="fade" transition="in">
                                      <p:cBhvr>
                                        <p:cTn dur="1000"/>
                                        <p:tgtEl>
                                          <p:spTgt spid="7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3"/>
                                        </p:tgtEl>
                                        <p:attrNameLst>
                                          <p:attrName>style.visibility</p:attrName>
                                        </p:attrNameLst>
                                      </p:cBhvr>
                                      <p:to>
                                        <p:strVal val="visible"/>
                                      </p:to>
                                    </p:set>
                                    <p:animEffect filter="fade" transition="in">
                                      <p:cBhvr>
                                        <p:cTn dur="1000"/>
                                        <p:tgtEl>
                                          <p:spTgt spid="7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74"/>
                                        </p:tgtEl>
                                        <p:attrNameLst>
                                          <p:attrName>style.visibility</p:attrName>
                                        </p:attrNameLst>
                                      </p:cBhvr>
                                      <p:to>
                                        <p:strVal val="visible"/>
                                      </p:to>
                                    </p:set>
                                    <p:anim calcmode="lin" valueType="num">
                                      <p:cBhvr additive="base">
                                        <p:cTn dur="1000"/>
                                        <p:tgtEl>
                                          <p:spTgt spid="74"/>
                                        </p:tgtEl>
                                        <p:attrNameLst>
                                          <p:attrName>ppt_w</p:attrName>
                                        </p:attrNameLst>
                                      </p:cBhvr>
                                      <p:tavLst>
                                        <p:tav fmla="" tm="0">
                                          <p:val>
                                            <p:strVal val="0"/>
                                          </p:val>
                                        </p:tav>
                                        <p:tav fmla="" tm="100000">
                                          <p:val>
                                            <p:strVal val="#ppt_w"/>
                                          </p:val>
                                        </p:tav>
                                      </p:tavLst>
                                    </p:anim>
                                    <p:anim calcmode="lin" valueType="num">
                                      <p:cBhvr additive="base">
                                        <p:cTn dur="1000"/>
                                        <p:tgtEl>
                                          <p:spTgt spid="74"/>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pic>
        <p:nvPicPr>
          <p:cNvPr descr="Canada Flag On 3d Map Stock Photo, Picture And Royalty Free Image. Image  31490110." id="79" name="Google Shape;79;p16"/>
          <p:cNvPicPr preferRelativeResize="0"/>
          <p:nvPr/>
        </p:nvPicPr>
        <p:blipFill>
          <a:blip r:embed="rId3">
            <a:alphaModFix/>
          </a:blip>
          <a:stretch>
            <a:fillRect/>
          </a:stretch>
        </p:blipFill>
        <p:spPr>
          <a:xfrm>
            <a:off x="0" y="-857250"/>
            <a:ext cx="9144000" cy="6858000"/>
          </a:xfrm>
          <a:prstGeom prst="rect">
            <a:avLst/>
          </a:prstGeom>
          <a:noFill/>
          <a:ln>
            <a:noFill/>
          </a:ln>
        </p:spPr>
      </p:pic>
      <p:sp>
        <p:nvSpPr>
          <p:cNvPr id="80" name="Google Shape;80;p16"/>
          <p:cNvSpPr txBox="1"/>
          <p:nvPr>
            <p:ph type="ctrTitle"/>
          </p:nvPr>
        </p:nvSpPr>
        <p:spPr>
          <a:xfrm>
            <a:off x="311708" y="1545450"/>
            <a:ext cx="8520600" cy="20526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b="1" lang="en-CA" sz="5700"/>
              <a:t>These flavors truly represent Canadian food culture.</a:t>
            </a:r>
            <a:endParaRPr b="1" sz="5700"/>
          </a:p>
        </p:txBody>
      </p:sp>
      <p:sp>
        <p:nvSpPr>
          <p:cNvPr id="81" name="Google Shape;81;p16"/>
          <p:cNvSpPr txBox="1"/>
          <p:nvPr>
            <p:ph idx="1" type="subTitle"/>
          </p:nvPr>
        </p:nvSpPr>
        <p:spPr>
          <a:xfrm>
            <a:off x="311700" y="3630300"/>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CA"/>
              <a:t>Thank you.</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3" presetSubtype="16">
                                  <p:stCondLst>
                                    <p:cond delay="0"/>
                                  </p:stCondLst>
                                  <p:childTnLst>
                                    <p:set>
                                      <p:cBhvr>
                                        <p:cTn dur="1" fill="hold">
                                          <p:stCondLst>
                                            <p:cond delay="0"/>
                                          </p:stCondLst>
                                        </p:cTn>
                                        <p:tgtEl>
                                          <p:spTgt spid="79"/>
                                        </p:tgtEl>
                                        <p:attrNameLst>
                                          <p:attrName>style.visibility</p:attrName>
                                        </p:attrNameLst>
                                      </p:cBhvr>
                                      <p:to>
                                        <p:strVal val="visible"/>
                                      </p:to>
                                    </p:set>
                                    <p:anim calcmode="lin" valueType="num">
                                      <p:cBhvr additive="base">
                                        <p:cTn dur="3600"/>
                                        <p:tgtEl>
                                          <p:spTgt spid="79"/>
                                        </p:tgtEl>
                                        <p:attrNameLst>
                                          <p:attrName>ppt_w</p:attrName>
                                        </p:attrNameLst>
                                      </p:cBhvr>
                                      <p:tavLst>
                                        <p:tav fmla="" tm="0">
                                          <p:val>
                                            <p:strVal val="0"/>
                                          </p:val>
                                        </p:tav>
                                        <p:tav fmla="" tm="100000">
                                          <p:val>
                                            <p:strVal val="#ppt_w"/>
                                          </p:val>
                                        </p:tav>
                                      </p:tavLst>
                                    </p:anim>
                                    <p:anim calcmode="lin" valueType="num">
                                      <p:cBhvr additive="base">
                                        <p:cTn dur="3600"/>
                                        <p:tgtEl>
                                          <p:spTgt spid="79"/>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