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7" d="100"/>
          <a:sy n="97" d="100"/>
        </p:scale>
        <p:origin x="485" y="-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/>
              <a:t>Jeopardy</a:t>
            </a:r>
            <a:endParaRPr kumimoji="1" lang="ja-JP" altLang="en-US" sz="239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88095" y="1140018"/>
            <a:ext cx="9144000" cy="754025"/>
          </a:xfrm>
        </p:spPr>
        <p:txBody>
          <a:bodyPr>
            <a:noAutofit/>
          </a:bodyPr>
          <a:lstStyle/>
          <a:p>
            <a:r>
              <a:rPr kumimoji="1" lang="en-US" altLang="ja-JP" sz="5400" b="1" dirty="0" smtClean="0"/>
              <a:t>Unit</a:t>
            </a:r>
            <a:r>
              <a:rPr lang="en-US" altLang="ja-JP" sz="5400" b="1" dirty="0"/>
              <a:t>3</a:t>
            </a:r>
            <a:r>
              <a:rPr kumimoji="1" lang="en-US" altLang="ja-JP" sz="5400" b="1" dirty="0" smtClean="0"/>
              <a:t> and 4 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1961" y="1490094"/>
            <a:ext cx="20217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our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61800" y="3692917"/>
            <a:ext cx="158569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52557" y="2946450"/>
            <a:ext cx="19285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life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05249" y="2946449"/>
            <a:ext cx="338265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tarted.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74005" y="3346266"/>
            <a:ext cx="16979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just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4370" y="5330604"/>
            <a:ext cx="117823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Your school life has just started.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16317" y="1179234"/>
            <a:ext cx="279275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school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12511" y="3739672"/>
            <a:ext cx="145905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58881" y="1345499"/>
            <a:ext cx="452399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homework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97919" y="1663762"/>
            <a:ext cx="204171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717552" y="3605346"/>
            <a:ext cx="222208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done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30923" y="1655020"/>
            <a:ext cx="234183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67319" y="5239250"/>
            <a:ext cx="12240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I have already done my homework.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947006" y="3605347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30519" y="3739672"/>
            <a:ext cx="102303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62787" y="1235992"/>
            <a:ext cx="305083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station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03651" y="1836157"/>
            <a:ext cx="266877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490221" y="3739671"/>
            <a:ext cx="154401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81004" y="1425195"/>
            <a:ext cx="199304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4509" y="5551027"/>
            <a:ext cx="117583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We have already arrived at the station.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889724" y="3832720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65556" y="2967112"/>
            <a:ext cx="301877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arrived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35044" y="1451690"/>
            <a:ext cx="9900745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-e-h-s-</a:t>
            </a:r>
            <a:r>
              <a:rPr lang="en-US" altLang="ja-JP" sz="9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-n-</a:t>
            </a:r>
            <a:r>
              <a:rPr lang="en-US" altLang="ja-JP" sz="9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-f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55310" y="3772783"/>
            <a:ext cx="806022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finished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5103" y="1199442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h-n-</a:t>
            </a: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-b-d-e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8872" y="2942466"/>
            <a:ext cx="9349034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3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behind</a:t>
            </a:r>
            <a:endParaRPr lang="ja-JP" altLang="en-US" sz="23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96988" y="3772783"/>
            <a:ext cx="797686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wanted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235670" y="1451690"/>
            <a:ext cx="122359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t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-e-d-a-n-w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5670" y="1451690"/>
            <a:ext cx="122359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-v-d-e-l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02822" y="3772783"/>
            <a:ext cx="516519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lived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92875" y="1481735"/>
            <a:ext cx="1227608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a-e-n-c-l-e-d</a:t>
            </a:r>
            <a:endParaRPr lang="ja-JP" altLang="en-US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49752" y="3772783"/>
            <a:ext cx="887133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cleaned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22906" y="2988347"/>
            <a:ext cx="64604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have.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31617" y="1268760"/>
            <a:ext cx="12503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visited </a:t>
            </a:r>
            <a:r>
              <a:rPr lang="en-US" altLang="ja-JP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Ogami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 Island?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22904" y="4580664"/>
            <a:ext cx="7428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haven’t.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3188" y="1302632"/>
            <a:ext cx="111668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seen famous people?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22906" y="2988347"/>
            <a:ext cx="64604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have.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22904" y="4580664"/>
            <a:ext cx="7428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haven’t.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Jeopardy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Unit 3-4 review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660229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Past</a:t>
                      </a:r>
                      <a:r>
                        <a:rPr kumimoji="1" lang="en-US" altLang="ja-JP" sz="2800" baseline="0" dirty="0" smtClean="0"/>
                        <a:t> participle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Contents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9055" y="1293205"/>
            <a:ext cx="11771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been to </a:t>
            </a:r>
            <a:r>
              <a:rPr lang="en-US" altLang="ja-JP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Y</a:t>
            </a:r>
            <a:r>
              <a:rPr lang="en-US" altLang="ja-JP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aeyama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22906" y="2988347"/>
            <a:ext cx="64604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have.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22904" y="4580664"/>
            <a:ext cx="7428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haven’t.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19431" y="1293205"/>
            <a:ext cx="11370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been to America?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22906" y="2988347"/>
            <a:ext cx="64604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have.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22904" y="4580664"/>
            <a:ext cx="7428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haven’t.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0207" y="1268760"/>
            <a:ext cx="11718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been to </a:t>
            </a:r>
            <a:r>
              <a:rPr lang="en-US" altLang="ja-JP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Hokkiado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22906" y="2988347"/>
            <a:ext cx="64604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have.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22904" y="4580664"/>
            <a:ext cx="7428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haven’t.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301412"/>
            <a:ext cx="112293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does this mark mean?</a:t>
            </a:r>
            <a:endParaRPr lang="ja-JP" alt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図 1" descr="File:Fairtrade Certification Mark.svg - Wikipedia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65"/>
          <a:stretch/>
        </p:blipFill>
        <p:spPr>
          <a:xfrm>
            <a:off x="828773" y="2423158"/>
            <a:ext cx="3667812" cy="4359428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2392914" y="3941152"/>
            <a:ext cx="961055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It means fair trade.</a:t>
            </a:r>
            <a:endParaRPr lang="ja-JP" altLang="en-US" sz="8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449198"/>
            <a:ext cx="1269174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many fair trade products are sold in the event?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21125" y="3641396"/>
            <a:ext cx="1184949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More than fifty products are.</a:t>
            </a:r>
            <a:endParaRPr lang="ja-JP" altLang="en-US" sz="6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1195" y="1524143"/>
            <a:ext cx="112982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happens if you buy fair trade chocolate?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39870" y="3352307"/>
            <a:ext cx="1146521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More money goes to the workers.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800" y="144016"/>
            <a:ext cx="852750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80370" y="1235571"/>
            <a:ext cx="1194500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Who has never eaten chocolate?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9870" y="3352307"/>
            <a:ext cx="1146521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The children in the video.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9700" y="1638858"/>
            <a:ext cx="117391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can we do to support</a:t>
            </a:r>
          </a:p>
          <a:p>
            <a:r>
              <a:rPr lang="en-US" altLang="ja-JP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      the poor children on cacao farms?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82565" y="3474856"/>
            <a:ext cx="120623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We can choose fair trade products.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565" y="4532229"/>
            <a:ext cx="120623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We can learn about the people</a:t>
            </a:r>
          </a:p>
          <a:p>
            <a:pPr algn="r"/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 behind the products.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past-participle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92495" y="1350645"/>
            <a:ext cx="37321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see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99188" y="3764745"/>
            <a:ext cx="445186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een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past-participle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83701" y="1350645"/>
            <a:ext cx="445987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visit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15580" y="3880713"/>
            <a:ext cx="627768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visited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past-participle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6584" y="1350645"/>
            <a:ext cx="570393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make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38324" y="3764745"/>
            <a:ext cx="53735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made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past-participle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38181" y="1350645"/>
            <a:ext cx="364074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eat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99050" y="3764745"/>
            <a:ext cx="545213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eaten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past-participle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4725" y="1350645"/>
            <a:ext cx="476765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hear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78212" y="3764745"/>
            <a:ext cx="54938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heard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048682" y="1432747"/>
            <a:ext cx="227017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ere.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753948" y="1527552"/>
            <a:ext cx="21275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89024" y="3053660"/>
            <a:ext cx="116742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49574" y="3326378"/>
            <a:ext cx="331693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cleaned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74005" y="3346266"/>
            <a:ext cx="16979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just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79932" y="5239897"/>
            <a:ext cx="103637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I have just cleaned here.</a:t>
            </a:r>
            <a:endParaRPr lang="ja-JP" altLang="en-US" sz="66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86539" y="1432747"/>
            <a:ext cx="199445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ead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20149" y="1527552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89023" y="3053660"/>
            <a:ext cx="230566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603140" y="3326378"/>
            <a:ext cx="420980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this book.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60797" y="3346266"/>
            <a:ext cx="172431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Aya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9250"/>
            <a:ext cx="121061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err="1" smtClean="0">
                <a:ln w="0"/>
                <a:latin typeface="Century Gothic" panose="020B0502020202020204" pitchFamily="34" charset="0"/>
              </a:rPr>
              <a:t>Aya</a:t>
            </a:r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 has already read this book.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656</TotalTime>
  <Words>386</Words>
  <Application>Microsoft Office PowerPoint</Application>
  <PresentationFormat>ワイド画面</PresentationFormat>
  <Paragraphs>140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Unit 3-4 review </vt:lpstr>
      <vt:lpstr>Jeopardy past-participle 100</vt:lpstr>
      <vt:lpstr>Jeopardy past-participle 200</vt:lpstr>
      <vt:lpstr>Jeopardy past-participle 300</vt:lpstr>
      <vt:lpstr>Jeopardy past-participle 400</vt:lpstr>
      <vt:lpstr>Jeopardy past-participle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Questions 100</vt:lpstr>
      <vt:lpstr>Jeopardy Questions 200</vt:lpstr>
      <vt:lpstr>Jeopardy Questions 300</vt:lpstr>
      <vt:lpstr>Jeopardy Questions 400</vt:lpstr>
      <vt:lpstr>Jeopardy Questions 500</vt:lpstr>
      <vt:lpstr>Jeopardy Contents 100</vt:lpstr>
      <vt:lpstr>Jeopardy Contents 200</vt:lpstr>
      <vt:lpstr>Jeopardy Contents 300</vt:lpstr>
      <vt:lpstr>Jeopardy Contents 400</vt:lpstr>
      <vt:lpstr>Jeopardy Contents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32</cp:revision>
  <dcterms:created xsi:type="dcterms:W3CDTF">2018-07-17T06:04:43Z</dcterms:created>
  <dcterms:modified xsi:type="dcterms:W3CDTF">2020-01-15T23:22:37Z</dcterms:modified>
</cp:coreProperties>
</file>