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9"/>
  </p:notes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4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E5C84-F12B-455A-819A-E0FD7DAFBCF5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122A8-B28E-41C6-812A-C77D6C86F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82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35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8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134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133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20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230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959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693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76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48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61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86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37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31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82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81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53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762D402-B268-48C5-8F87-13527845DB29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279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905539" y="1979245"/>
            <a:ext cx="9144000" cy="1641490"/>
          </a:xfrm>
        </p:spPr>
        <p:txBody>
          <a:bodyPr>
            <a:noAutofit/>
          </a:bodyPr>
          <a:lstStyle/>
          <a:p>
            <a:r>
              <a:rPr kumimoji="1" lang="en-US" altLang="ja-JP" sz="23900" b="1" dirty="0" smtClean="0"/>
              <a:t>Jeopardy</a:t>
            </a:r>
            <a:endParaRPr kumimoji="1" lang="ja-JP" altLang="en-US" sz="239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488095" y="1140018"/>
            <a:ext cx="9144000" cy="754025"/>
          </a:xfrm>
        </p:spPr>
        <p:txBody>
          <a:bodyPr>
            <a:noAutofit/>
          </a:bodyPr>
          <a:lstStyle/>
          <a:p>
            <a:r>
              <a:rPr kumimoji="1" lang="en-US" altLang="ja-JP" sz="5400" b="1" dirty="0" smtClean="0"/>
              <a:t>Unit3 Fair Trade Event</a:t>
            </a:r>
            <a:endParaRPr kumimoji="1" lang="ja-JP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6174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231961" y="1490094"/>
            <a:ext cx="202170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y</a:t>
            </a:r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our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261800" y="3692917"/>
            <a:ext cx="158569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has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752557" y="2946450"/>
            <a:ext cx="19285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life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205249" y="2946449"/>
            <a:ext cx="338265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</a:t>
            </a:r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tarted.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474005" y="3346266"/>
            <a:ext cx="16979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just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44370" y="5330604"/>
            <a:ext cx="1178239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 smtClean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Your school life has just started.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316317" y="1179234"/>
            <a:ext cx="279275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school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771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12511" y="3739672"/>
            <a:ext cx="145905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my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858881" y="1345499"/>
            <a:ext cx="452399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homework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897919" y="1663762"/>
            <a:ext cx="204171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717552" y="3605346"/>
            <a:ext cx="222208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done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230923" y="1655020"/>
            <a:ext cx="234183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have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-67319" y="5239250"/>
            <a:ext cx="122408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0"/>
                <a:latin typeface="Century Gothic" panose="020B0502020202020204" pitchFamily="34" charset="0"/>
              </a:rPr>
              <a:t>I have already done my homework.</a:t>
            </a:r>
            <a:endParaRPr lang="ja-JP" altLang="en-US" sz="54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947006" y="3605347"/>
            <a:ext cx="319510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already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197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30519" y="3739672"/>
            <a:ext cx="102303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62787" y="1235992"/>
            <a:ext cx="305083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station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803651" y="1836157"/>
            <a:ext cx="266877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have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490221" y="3739671"/>
            <a:ext cx="154401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81004" y="1425195"/>
            <a:ext cx="199304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64509" y="5551027"/>
            <a:ext cx="1175834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dirty="0" smtClean="0">
                <a:ln w="0"/>
                <a:latin typeface="Century Gothic" panose="020B0502020202020204" pitchFamily="34" charset="0"/>
              </a:rPr>
              <a:t>We have already arrived at the station.</a:t>
            </a:r>
            <a:endParaRPr lang="ja-JP" altLang="en-US" sz="48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889724" y="3832720"/>
            <a:ext cx="319510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already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65556" y="2967112"/>
            <a:ext cx="301877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arrived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385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35044" y="1451690"/>
            <a:ext cx="9900745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r </a:t>
            </a:r>
            <a:r>
              <a:rPr lang="en-US" altLang="ja-JP" sz="13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 a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 - </a:t>
            </a:r>
            <a:r>
              <a:rPr lang="en-US" altLang="ja-JP" sz="13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 -f</a:t>
            </a:r>
            <a:endParaRPr lang="ja-JP" alt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596493" y="3772783"/>
            <a:ext cx="3377848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fair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1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83779" y="144016"/>
            <a:ext cx="10276717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05103" y="1199442"/>
            <a:ext cx="91440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	h-n-</a:t>
            </a:r>
            <a:r>
              <a:rPr lang="en-US" altLang="ja-JP" sz="13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-b-d-e</a:t>
            </a:r>
            <a:endParaRPr lang="ja-JP" alt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98872" y="2942466"/>
            <a:ext cx="9349034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3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behind</a:t>
            </a:r>
            <a:endParaRPr lang="ja-JP" altLang="en-US" sz="239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28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59876" y="1404556"/>
            <a:ext cx="10764449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s-y-j-u-t-t-e</a:t>
            </a:r>
            <a:endParaRPr lang="ja-JP" alt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87233" y="3772783"/>
            <a:ext cx="8996374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yet / just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198697" y="1052736"/>
            <a:ext cx="254268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 words</a:t>
            </a:r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714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235670" y="1451690"/>
            <a:ext cx="1223599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y-a-a-r-d-e-l</a:t>
            </a:r>
            <a:endParaRPr lang="ja-JP" alt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90388" y="3772783"/>
            <a:ext cx="8190063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already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1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84083" y="1481735"/>
            <a:ext cx="12276083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a-e-h-l-m-p-p-t</a:t>
            </a:r>
            <a:endParaRPr lang="ja-JP" altLang="en-US" sz="115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90115" y="3772783"/>
            <a:ext cx="1019061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pamphlet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22906" y="2988347"/>
            <a:ext cx="646042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Yes, I have.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131617" y="1268760"/>
            <a:ext cx="12503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Have you ever visited </a:t>
            </a:r>
            <a:r>
              <a:rPr lang="en-US" altLang="ja-JP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Ogami</a:t>
            </a:r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 Island?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22904" y="4580664"/>
            <a:ext cx="742863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No, I haven’t.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53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3188" y="1302632"/>
            <a:ext cx="1116684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Have you ever seen famous people?</a:t>
            </a:r>
            <a:endParaRPr lang="ja-JP" alt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222906" y="2988347"/>
            <a:ext cx="646042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Yes, I have.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22904" y="4580664"/>
            <a:ext cx="742863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No, I haven’t.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36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5174" y="124013"/>
            <a:ext cx="11529390" cy="850776"/>
          </a:xfrm>
        </p:spPr>
        <p:txBody>
          <a:bodyPr>
            <a:normAutofit fontScale="90000"/>
          </a:bodyPr>
          <a:lstStyle/>
          <a:p>
            <a:r>
              <a:rPr lang="en-US" altLang="ja-JP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Jeopardy </a:t>
            </a:r>
            <a:r>
              <a:rPr lang="en-US" altLang="ja-JP" sz="6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–Unit 3- </a:t>
            </a:r>
            <a:endParaRPr lang="ja-JP" altLang="en-US" sz="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90925"/>
              </p:ext>
            </p:extLst>
          </p:nvPr>
        </p:nvGraphicFramePr>
        <p:xfrm>
          <a:off x="257621" y="972116"/>
          <a:ext cx="11698355" cy="58037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39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8898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Past</a:t>
                      </a:r>
                      <a:r>
                        <a:rPr kumimoji="1" lang="en-US" altLang="ja-JP" sz="2800" baseline="0" dirty="0" smtClean="0"/>
                        <a:t> participle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Word jumble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/>
                        <a:t>Scramble words</a:t>
                      </a:r>
                      <a:endParaRPr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Questions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Grammar</a:t>
                      </a:r>
                      <a:endParaRPr kumimoji="1" lang="ja-JP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3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4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5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6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7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8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9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0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1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2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3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4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5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6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7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8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9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0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1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2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3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4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5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6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0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19055" y="1293205"/>
            <a:ext cx="117711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Have you ever been to </a:t>
            </a:r>
            <a:r>
              <a:rPr lang="en-US" altLang="ja-JP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Y</a:t>
            </a:r>
            <a:r>
              <a:rPr lang="en-US" altLang="ja-JP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aeyama</a:t>
            </a:r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?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222906" y="2988347"/>
            <a:ext cx="646042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Yes, I have.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22904" y="4580664"/>
            <a:ext cx="742863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No, I haven’t.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04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54697" y="1293205"/>
            <a:ext cx="112998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Have you ever been to </a:t>
            </a:r>
            <a:r>
              <a:rPr lang="en-US" altLang="ja-JP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Ie</a:t>
            </a:r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 Island?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222906" y="2988347"/>
            <a:ext cx="646042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Yes, I have.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22904" y="4580664"/>
            <a:ext cx="742863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No, I haven’t.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1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10207" y="1268760"/>
            <a:ext cx="11718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Have you ever been to </a:t>
            </a:r>
            <a:r>
              <a:rPr lang="en-US" altLang="ja-JP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Hokkiado</a:t>
            </a:r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?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222906" y="2988347"/>
            <a:ext cx="646042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Yes, I have.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22904" y="4580664"/>
            <a:ext cx="742863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No, I haven’t.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22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70" y="282368"/>
            <a:ext cx="760054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Grammar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75897" y="1191088"/>
            <a:ext cx="1257950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Have you ever been __ Tokyo</a:t>
            </a:r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</a:p>
          <a:p>
            <a:endParaRPr lang="ja-JP" altLang="en-US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392914" y="3941152"/>
            <a:ext cx="961055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spc="5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</a:rPr>
              <a:t>to</a:t>
            </a:r>
            <a:endParaRPr lang="ja-JP" altLang="en-US" sz="80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9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70" y="282368"/>
            <a:ext cx="760054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Grammar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83324" y="1370370"/>
            <a:ext cx="7799251" cy="7540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4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Have you ever been __ America?</a:t>
            </a:r>
            <a:endParaRPr lang="en-US" altLang="ja-JP" sz="43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21125" y="3641396"/>
            <a:ext cx="11849493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6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to</a:t>
            </a:r>
            <a:endParaRPr lang="ja-JP" altLang="en-US" sz="66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46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70" y="282368"/>
            <a:ext cx="760054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Grammar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1195" y="1524143"/>
            <a:ext cx="77368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____ you ever eaten chocolate?</a:t>
            </a:r>
            <a:endParaRPr lang="en-US" altLang="ja-JP" sz="4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39870" y="3352307"/>
            <a:ext cx="1146521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Have</a:t>
            </a:r>
            <a:endParaRPr lang="ja-JP" altLang="en-US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73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04800" y="144016"/>
            <a:ext cx="852750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Grammar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13876" y="1235571"/>
            <a:ext cx="1095652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Have you ever ____ to Osaka?</a:t>
            </a:r>
            <a:endParaRPr lang="ja-JP" alt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39870" y="3352307"/>
            <a:ext cx="1146521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been</a:t>
            </a:r>
            <a:endParaRPr lang="ja-JP" altLang="en-US" sz="7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45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70" y="282368"/>
            <a:ext cx="760054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Grammar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9700" y="1638858"/>
            <a:ext cx="961513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Have you ____ eaten a mango?</a:t>
            </a:r>
            <a:endParaRPr lang="en-US" altLang="ja-JP" sz="4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2565" y="3474856"/>
            <a:ext cx="120623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ever</a:t>
            </a:r>
            <a:endParaRPr lang="ja-JP" altLang="en-US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38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past-participle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92495" y="1350645"/>
            <a:ext cx="373211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1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see</a:t>
            </a:r>
            <a:endParaRPr lang="ja-JP" altLang="en-US" sz="1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099188" y="3764745"/>
            <a:ext cx="445186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</a:t>
            </a:r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een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0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past-participle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583701" y="1350645"/>
            <a:ext cx="4459875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1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visit</a:t>
            </a:r>
            <a:endParaRPr lang="ja-JP" altLang="en-US" sz="1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815580" y="3880713"/>
            <a:ext cx="627768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visited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46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past-participle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6584" y="1350645"/>
            <a:ext cx="5703934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1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make</a:t>
            </a:r>
            <a:endParaRPr lang="ja-JP" altLang="en-US" sz="1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638324" y="3764745"/>
            <a:ext cx="537358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made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7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past-participle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38181" y="1350645"/>
            <a:ext cx="364074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1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eat</a:t>
            </a:r>
            <a:endParaRPr lang="ja-JP" altLang="en-US" sz="1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599050" y="3764745"/>
            <a:ext cx="5452134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eaten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5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past-participle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74725" y="1350645"/>
            <a:ext cx="476765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1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hear</a:t>
            </a:r>
            <a:endParaRPr lang="ja-JP" altLang="en-US" sz="1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578212" y="3764745"/>
            <a:ext cx="5493813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heard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50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 jumble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048682" y="1432747"/>
            <a:ext cx="227017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</a:t>
            </a:r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ere.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753948" y="1527552"/>
            <a:ext cx="212750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have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89024" y="3053660"/>
            <a:ext cx="116742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049574" y="3326378"/>
            <a:ext cx="331693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cleaned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474005" y="3346266"/>
            <a:ext cx="16979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just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79932" y="5239897"/>
            <a:ext cx="1036373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 smtClean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I have just cleaned here.</a:t>
            </a:r>
            <a:endParaRPr lang="ja-JP" altLang="en-US" sz="66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79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186539" y="1432747"/>
            <a:ext cx="199445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r</a:t>
            </a:r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ead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220149" y="1527552"/>
            <a:ext cx="319510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already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689023" y="3053660"/>
            <a:ext cx="230566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has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603140" y="3326378"/>
            <a:ext cx="420980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this book.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460797" y="3346266"/>
            <a:ext cx="172431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Aya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5239250"/>
            <a:ext cx="1210619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err="1" smtClean="0">
                <a:ln w="0"/>
                <a:latin typeface="Century Gothic" panose="020B0502020202020204" pitchFamily="34" charset="0"/>
              </a:rPr>
              <a:t>Aya</a:t>
            </a:r>
            <a:r>
              <a:rPr lang="en-US" altLang="ja-JP" sz="6000" b="1" cap="none" spc="0" dirty="0" smtClean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 has already read this book.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21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奥行">
  <a:themeElements>
    <a:clrScheme name="奥行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奥行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奥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TM04033923[[fn=深海]]</Template>
  <TotalTime>346</TotalTime>
  <Words>351</Words>
  <Application>Microsoft Office PowerPoint</Application>
  <PresentationFormat>ワイド画面</PresentationFormat>
  <Paragraphs>138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4" baseType="lpstr">
      <vt:lpstr>AR Pマーカー体E</vt:lpstr>
      <vt:lpstr>HGｺﾞｼｯｸM</vt:lpstr>
      <vt:lpstr>游ゴシック</vt:lpstr>
      <vt:lpstr>Arial</vt:lpstr>
      <vt:lpstr>Century Gothic</vt:lpstr>
      <vt:lpstr>Corbel</vt:lpstr>
      <vt:lpstr>奥行</vt:lpstr>
      <vt:lpstr>Jeopardy</vt:lpstr>
      <vt:lpstr>Jeopardy –Unit 3- </vt:lpstr>
      <vt:lpstr>Jeopardy past-participle 100</vt:lpstr>
      <vt:lpstr>Jeopardy past-participle 200</vt:lpstr>
      <vt:lpstr>Jeopardy past-participle 300</vt:lpstr>
      <vt:lpstr>Jeopardy past-participle 400</vt:lpstr>
      <vt:lpstr>Jeopardy past-participle 500</vt:lpstr>
      <vt:lpstr>Jeopardy Word jumble 100</vt:lpstr>
      <vt:lpstr>Jeopardy Word jumble 200</vt:lpstr>
      <vt:lpstr>Jeopardy Word jumble 300</vt:lpstr>
      <vt:lpstr>Jeopardy Word jumble 400</vt:lpstr>
      <vt:lpstr>Jeopardy Word jumble 500</vt:lpstr>
      <vt:lpstr>Jeopardy scramble words 100</vt:lpstr>
      <vt:lpstr>Jeopardy scramble words 200</vt:lpstr>
      <vt:lpstr>Jeopardy scramble words 300</vt:lpstr>
      <vt:lpstr>Jeopardy scramble words 400</vt:lpstr>
      <vt:lpstr>Jeopardy scramble words 500</vt:lpstr>
      <vt:lpstr>Jeopardy Questions 100</vt:lpstr>
      <vt:lpstr>Jeopardy Questions 200</vt:lpstr>
      <vt:lpstr>Jeopardy Questions 300</vt:lpstr>
      <vt:lpstr>Jeopardy Questions 400</vt:lpstr>
      <vt:lpstr>Jeopardy Questions 500</vt:lpstr>
      <vt:lpstr>Jeopardy Grammar 100</vt:lpstr>
      <vt:lpstr>Jeopardy Grammar 200</vt:lpstr>
      <vt:lpstr>Jeopardy Grammar 300</vt:lpstr>
      <vt:lpstr>Jeopardy Grammar 400</vt:lpstr>
      <vt:lpstr>Jeopardy Grammar 500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新垣　尚希</dc:creator>
  <cp:lastModifiedBy>Wilkins John</cp:lastModifiedBy>
  <cp:revision>26</cp:revision>
  <dcterms:created xsi:type="dcterms:W3CDTF">2018-07-17T06:04:43Z</dcterms:created>
  <dcterms:modified xsi:type="dcterms:W3CDTF">2020-07-02T02:52:11Z</dcterms:modified>
</cp:coreProperties>
</file>