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kumimoji="1" lang="en-US" altLang="ja-JP" sz="5400" b="1" dirty="0" smtClean="0"/>
              <a:t>Unit 4 To Our Future Generations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58786" y="1490094"/>
            <a:ext cx="156805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It`s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25919" y="3692917"/>
            <a:ext cx="14574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52557" y="2946450"/>
            <a:ext cx="19285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684644" y="2946449"/>
            <a:ext cx="242386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early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52740" y="3346266"/>
            <a:ext cx="134043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3188" y="5330604"/>
            <a:ext cx="117647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It`s easy for me to get up early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701039" y="1179234"/>
            <a:ext cx="202331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easy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6000" y="1327094"/>
            <a:ext cx="153599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get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95737" y="1599336"/>
            <a:ext cx="12089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up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4428" y="3739672"/>
            <a:ext cx="197522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pass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015976" y="1345499"/>
            <a:ext cx="42098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memories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39433" y="3605346"/>
            <a:ext cx="277832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5129" y="1655020"/>
            <a:ext cx="30976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 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want you to pass on the memories.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24701" y="3605347"/>
            <a:ext cx="223971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want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6297" y="4018417"/>
            <a:ext cx="303923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 take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71844" y="1235992"/>
            <a:ext cx="363272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girls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03651" y="1836157"/>
            <a:ext cx="26687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want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Ami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522" y="5551027"/>
            <a:ext cx="119603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The girls want Ami to take their picture.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34295" y="3449056"/>
            <a:ext cx="21082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their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58118" y="3418252"/>
            <a:ext cx="30235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picture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r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 - 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-f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18133" y="3772783"/>
            <a:ext cx="333456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fire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1053105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t-e-t-c-o-p-r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1172" y="2942466"/>
            <a:ext cx="988443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protect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04556"/>
            <a:ext cx="1232647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e-r-a-r-e-p-p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40505" y="3772783"/>
            <a:ext cx="848982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prepare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s-s-c-r-e-e-a-n-y</a:t>
            </a:r>
            <a:endParaRPr lang="ja-JP" altLang="en-US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3596" y="3772783"/>
            <a:ext cx="1074364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necessary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e-e-a-a-u-h-t-r-k-q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7402" y="3772783"/>
            <a:ext cx="1223604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earthquake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92021" y="2988347"/>
            <a:ext cx="61221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it was.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75511" y="1268760"/>
            <a:ext cx="12391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Was the performance given in 2011?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81791" y="4756510"/>
            <a:ext cx="72491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it wasn`t.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43419" y="1302632"/>
            <a:ext cx="664637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Who made the violin?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517" y="2988347"/>
            <a:ext cx="1012318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Nakazawa</a:t>
            </a:r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Muneyuki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–Unit 4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326471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Past</a:t>
                      </a:r>
                      <a:r>
                        <a:rPr kumimoji="1" lang="en-US" altLang="ja-JP" sz="2800" baseline="0" dirty="0" smtClean="0"/>
                        <a:t> tense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True</a:t>
                      </a:r>
                      <a:r>
                        <a:rPr kumimoji="1" lang="en-US" altLang="ja-JP" sz="2800" baseline="0" dirty="0" smtClean="0"/>
                        <a:t> or False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5"/>
            <a:ext cx="10895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was the violin made from?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90918" y="2988347"/>
            <a:ext cx="104259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Driftwood from the disaster.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02323" y="1293205"/>
            <a:ext cx="91905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Was it easy to make a violin from drift wood?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12674" y="4580664"/>
            <a:ext cx="724910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it wasn`t.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63039" y="1143378"/>
            <a:ext cx="116123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How many people have listened to the violins?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88893" y="2988347"/>
            <a:ext cx="871304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Millions of people.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729762"/>
            <a:ext cx="8466738" cy="46132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True or False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041638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Some of  the people in the audience were crying during the performance</a:t>
            </a:r>
            <a:endParaRPr lang="ja-JP" altLang="en-US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17149" y="3609458"/>
            <a:ext cx="264818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True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8589830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True or False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11159337" cy="7540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3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Nakazawa</a:t>
            </a:r>
            <a:r>
              <a:rPr lang="en-US" altLang="ja-JP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43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Muneyuki</a:t>
            </a:r>
            <a:r>
              <a:rPr lang="en-US" altLang="ja-JP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is a famous violin player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218114" y="3650361"/>
            <a:ext cx="269910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False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858103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True or False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Mr.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Nakazawa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thought of making violins from driftwood from the disaster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34318" y="4410143"/>
            <a:ext cx="184613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True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True or False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400" y="1235570"/>
            <a:ext cx="121471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There was a big earthquake in Japan in 2011.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871" y="3352307"/>
            <a:ext cx="26529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True.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90206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True or False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1147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The wood came from the earthquake debris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2565" y="3474856"/>
            <a:ext cx="195242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True.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 tense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3480" y="1350645"/>
            <a:ext cx="567014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62559" y="3764745"/>
            <a:ext cx="512512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came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 tense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38" y="1350645"/>
            <a:ext cx="762420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wonder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15605" y="3997523"/>
            <a:ext cx="944200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wondered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 tense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49218" y="1350645"/>
            <a:ext cx="641553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create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54269" y="3764745"/>
            <a:ext cx="714169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created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 tense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8119" y="1350645"/>
            <a:ext cx="456086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heal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35783" y="3764745"/>
            <a:ext cx="63786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healed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past tense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7392" y="1350645"/>
            <a:ext cx="448231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give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31863" y="3764745"/>
            <a:ext cx="45865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gave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21899" y="1432747"/>
            <a:ext cx="31237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myself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16891" y="1527552"/>
            <a:ext cx="24016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know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11674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131329" y="3326378"/>
            <a:ext cx="315342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protect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22146" y="3346266"/>
            <a:ext cx="24016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know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8633" y="5239897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know how to protect myself.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081449" y="689980"/>
            <a:ext cx="299473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ow 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37222" y="1432747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68137" y="1527552"/>
            <a:ext cx="14991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tell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023" y="3053660"/>
            <a:ext cx="230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59239" y="3326378"/>
            <a:ext cx="24976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story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77587" y="3346266"/>
            <a:ext cx="129073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I`ll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593660" y="5239250"/>
            <a:ext cx="69188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I`ll tell you a story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394</TotalTime>
  <Words>370</Words>
  <Application>Microsoft Office PowerPoint</Application>
  <PresentationFormat>ワイド画面</PresentationFormat>
  <Paragraphs>135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–Unit 4 </vt:lpstr>
      <vt:lpstr>Jeopardy past tense 100</vt:lpstr>
      <vt:lpstr>Jeopardy past tense 200</vt:lpstr>
      <vt:lpstr>Jeopardy past tense 300</vt:lpstr>
      <vt:lpstr>Jeopardy past tense 400</vt:lpstr>
      <vt:lpstr>Jeopardy past tense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True or False 100</vt:lpstr>
      <vt:lpstr>Jeopardy True or False 200</vt:lpstr>
      <vt:lpstr>Jeopardy True or False 300</vt:lpstr>
      <vt:lpstr>Jeopardy True or False 400</vt:lpstr>
      <vt:lpstr>Jeopardy True or False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36</cp:revision>
  <dcterms:created xsi:type="dcterms:W3CDTF">2018-07-17T06:04:43Z</dcterms:created>
  <dcterms:modified xsi:type="dcterms:W3CDTF">2020-01-07T06:27:43Z</dcterms:modified>
</cp:coreProperties>
</file>