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63" r:id="rId6"/>
    <p:sldId id="265" r:id="rId7"/>
    <p:sldId id="267" r:id="rId8"/>
    <p:sldId id="268" r:id="rId9"/>
    <p:sldId id="269" r:id="rId10"/>
    <p:sldId id="270" r:id="rId11"/>
    <p:sldId id="271" r:id="rId12"/>
    <p:sldId id="266" r:id="rId13"/>
    <p:sldId id="262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36A"/>
    <a:srgbClr val="F9CCAD"/>
    <a:srgbClr val="90DFF7"/>
    <a:srgbClr val="DBE4F4"/>
    <a:srgbClr val="FFD966"/>
    <a:srgbClr val="FFAAD1"/>
    <a:srgbClr val="71AD47"/>
    <a:srgbClr val="FF99C7"/>
    <a:srgbClr val="78D8F5"/>
    <a:srgbClr val="FE9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D94546-F76B-B746-BA3A-2AD156C878C8}" v="1163" dt="2023-06-28T02:04:53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/>
    <p:restoredTop sz="82014"/>
  </p:normalViewPr>
  <p:slideViewPr>
    <p:cSldViewPr snapToGrid="0">
      <p:cViewPr>
        <p:scale>
          <a:sx n="69" d="100"/>
          <a:sy n="69" d="100"/>
        </p:scale>
        <p:origin x="1272" y="888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 Jones" userId="c0fc1d2205f999e9" providerId="LiveId" clId="{BED94546-F76B-B746-BA3A-2AD156C878C8}"/>
    <pc:docChg chg="undo custSel addSld delSld modSld sldOrd modMainMaster">
      <pc:chgData name="Josh Jones" userId="c0fc1d2205f999e9" providerId="LiveId" clId="{BED94546-F76B-B746-BA3A-2AD156C878C8}" dt="2023-06-28T02:11:58.698" v="3148" actId="20577"/>
      <pc:docMkLst>
        <pc:docMk/>
      </pc:docMkLst>
      <pc:sldChg chg="addSp delSp modSp mod modTransition">
        <pc:chgData name="Josh Jones" userId="c0fc1d2205f999e9" providerId="LiveId" clId="{BED94546-F76B-B746-BA3A-2AD156C878C8}" dt="2023-06-28T02:07:50.122" v="3114" actId="1038"/>
        <pc:sldMkLst>
          <pc:docMk/>
          <pc:sldMk cId="3557264408" sldId="256"/>
        </pc:sldMkLst>
        <pc:spChg chg="mod">
          <ac:chgData name="Josh Jones" userId="c0fc1d2205f999e9" providerId="LiveId" clId="{BED94546-F76B-B746-BA3A-2AD156C878C8}" dt="2023-06-27T06:53:02.989" v="1943" actId="113"/>
          <ac:spMkLst>
            <pc:docMk/>
            <pc:sldMk cId="3557264408" sldId="256"/>
            <ac:spMk id="2" creationId="{7174A504-B244-1EE7-7822-9CD66FFD07DD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3" creationId="{D3267F7B-BE7F-73DB-9C31-2974E28CB61E}"/>
          </ac:spMkLst>
        </pc:spChg>
        <pc:spChg chg="add mod">
          <ac:chgData name="Josh Jones" userId="c0fc1d2205f999e9" providerId="LiveId" clId="{BED94546-F76B-B746-BA3A-2AD156C878C8}" dt="2023-06-27T00:43:38.726" v="1223" actId="1076"/>
          <ac:spMkLst>
            <pc:docMk/>
            <pc:sldMk cId="3557264408" sldId="256"/>
            <ac:spMk id="3" creationId="{E5DAF7C6-26BE-76EC-7D33-DB3D88E5826E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4" creationId="{57F42AC1-98F2-93CA-77A0-0A1ABDDA1001}"/>
          </ac:spMkLst>
        </pc:spChg>
        <pc:spChg chg="add mod">
          <ac:chgData name="Josh Jones" userId="c0fc1d2205f999e9" providerId="LiveId" clId="{BED94546-F76B-B746-BA3A-2AD156C878C8}" dt="2023-06-27T00:43:55.540" v="1227" actId="167"/>
          <ac:spMkLst>
            <pc:docMk/>
            <pc:sldMk cId="3557264408" sldId="256"/>
            <ac:spMk id="4" creationId="{BFA98963-704F-A868-49B4-315A17B7F5DD}"/>
          </ac:spMkLst>
        </pc:spChg>
        <pc:spChg chg="add mod">
          <ac:chgData name="Josh Jones" userId="c0fc1d2205f999e9" providerId="LiveId" clId="{BED94546-F76B-B746-BA3A-2AD156C878C8}" dt="2023-06-27T00:46:30.476" v="1262" actId="1076"/>
          <ac:spMkLst>
            <pc:docMk/>
            <pc:sldMk cId="3557264408" sldId="256"/>
            <ac:spMk id="5" creationId="{44502008-611B-5507-D25E-0167AACC73CD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5" creationId="{53552242-6ED0-10C1-F257-9CFA1F4956BF}"/>
          </ac:spMkLst>
        </pc:spChg>
        <pc:spChg chg="mod">
          <ac:chgData name="Josh Jones" userId="c0fc1d2205f999e9" providerId="LiveId" clId="{BED94546-F76B-B746-BA3A-2AD156C878C8}" dt="2023-06-28T02:00:39.119" v="2977" actId="1036"/>
          <ac:spMkLst>
            <pc:docMk/>
            <pc:sldMk cId="3557264408" sldId="256"/>
            <ac:spMk id="6" creationId="{9BB7CD3E-3E2F-A2E3-DD09-447480281D90}"/>
          </ac:spMkLst>
        </pc:spChg>
        <pc:spChg chg="mod">
          <ac:chgData name="Josh Jones" userId="c0fc1d2205f999e9" providerId="LiveId" clId="{BED94546-F76B-B746-BA3A-2AD156C878C8}" dt="2023-06-28T02:00:39.119" v="2977" actId="1036"/>
          <ac:spMkLst>
            <pc:docMk/>
            <pc:sldMk cId="3557264408" sldId="256"/>
            <ac:spMk id="7" creationId="{D00702A1-169C-3FDA-B280-A590E73D26E2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8" creationId="{51063EAB-5422-4A49-2F94-64FFFCA0E79E}"/>
          </ac:spMkLst>
        </pc:spChg>
        <pc:spChg chg="add mod">
          <ac:chgData name="Josh Jones" userId="c0fc1d2205f999e9" providerId="LiveId" clId="{BED94546-F76B-B746-BA3A-2AD156C878C8}" dt="2023-06-27T00:44:35.646" v="1238" actId="1076"/>
          <ac:spMkLst>
            <pc:docMk/>
            <pc:sldMk cId="3557264408" sldId="256"/>
            <ac:spMk id="8" creationId="{727D69B0-6D63-630C-7457-6762F406BFAE}"/>
          </ac:spMkLst>
        </pc:spChg>
        <pc:spChg chg="add mod">
          <ac:chgData name="Josh Jones" userId="c0fc1d2205f999e9" providerId="LiveId" clId="{BED94546-F76B-B746-BA3A-2AD156C878C8}" dt="2023-06-27T00:48:01.567" v="1285" actId="167"/>
          <ac:spMkLst>
            <pc:docMk/>
            <pc:sldMk cId="3557264408" sldId="256"/>
            <ac:spMk id="9" creationId="{160915E8-0C7C-27CF-C003-6E03BEDB3B3B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9" creationId="{DCA8C927-B0AF-18FC-90A4-BB976E8599BD}"/>
          </ac:spMkLst>
        </pc:spChg>
        <pc:spChg chg="add mod">
          <ac:chgData name="Josh Jones" userId="c0fc1d2205f999e9" providerId="LiveId" clId="{BED94546-F76B-B746-BA3A-2AD156C878C8}" dt="2023-06-27T00:46:26.643" v="1261" actId="1076"/>
          <ac:spMkLst>
            <pc:docMk/>
            <pc:sldMk cId="3557264408" sldId="256"/>
            <ac:spMk id="10" creationId="{00553987-8046-F18E-FE40-E426BC0C9FB3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10" creationId="{A9064971-E121-9644-6FC6-9DDEDA1E7F15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11" creationId="{B8F38734-ED4D-7115-CC5E-6A4DDF61627E}"/>
          </ac:spMkLst>
        </pc:spChg>
        <pc:spChg chg="add mod">
          <ac:chgData name="Josh Jones" userId="c0fc1d2205f999e9" providerId="LiveId" clId="{BED94546-F76B-B746-BA3A-2AD156C878C8}" dt="2023-06-27T00:48:25.869" v="1292" actId="167"/>
          <ac:spMkLst>
            <pc:docMk/>
            <pc:sldMk cId="3557264408" sldId="256"/>
            <ac:spMk id="11" creationId="{C08FD960-BCDB-5957-EF15-D49E9E44A751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12" creationId="{8FB4F739-D9A5-C455-A1DA-568C044BB044}"/>
          </ac:spMkLst>
        </pc:spChg>
        <pc:spChg chg="add mod">
          <ac:chgData name="Josh Jones" userId="c0fc1d2205f999e9" providerId="LiveId" clId="{BED94546-F76B-B746-BA3A-2AD156C878C8}" dt="2023-06-27T00:48:05.701" v="1286" actId="1076"/>
          <ac:spMkLst>
            <pc:docMk/>
            <pc:sldMk cId="3557264408" sldId="256"/>
            <ac:spMk id="12" creationId="{B5DE2F1C-BB5F-323B-F7E8-EAEDE0F1D8E4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13" creationId="{4CF59026-EF2A-EB43-F3B4-5B469BFE36D9}"/>
          </ac:spMkLst>
        </pc:spChg>
        <pc:spChg chg="add mod">
          <ac:chgData name="Josh Jones" userId="c0fc1d2205f999e9" providerId="LiveId" clId="{BED94546-F76B-B746-BA3A-2AD156C878C8}" dt="2023-06-27T00:47:00.030" v="1272" actId="167"/>
          <ac:spMkLst>
            <pc:docMk/>
            <pc:sldMk cId="3557264408" sldId="256"/>
            <ac:spMk id="13" creationId="{E556F8F0-454E-2A4B-6066-CA76DC7572E8}"/>
          </ac:spMkLst>
        </pc:spChg>
        <pc:spChg chg="add mod">
          <ac:chgData name="Josh Jones" userId="c0fc1d2205f999e9" providerId="LiveId" clId="{BED94546-F76B-B746-BA3A-2AD156C878C8}" dt="2023-06-27T00:48:20.648" v="1290" actId="167"/>
          <ac:spMkLst>
            <pc:docMk/>
            <pc:sldMk cId="3557264408" sldId="256"/>
            <ac:spMk id="14" creationId="{72E234AB-5F61-E902-B478-BD4B853E1383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14" creationId="{D6C6D18C-03FE-275B-27F2-3833B99FD1C3}"/>
          </ac:spMkLst>
        </pc:spChg>
        <pc:spChg chg="add mod">
          <ac:chgData name="Josh Jones" userId="c0fc1d2205f999e9" providerId="LiveId" clId="{BED94546-F76B-B746-BA3A-2AD156C878C8}" dt="2023-06-27T00:48:22.521" v="1291" actId="1076"/>
          <ac:spMkLst>
            <pc:docMk/>
            <pc:sldMk cId="3557264408" sldId="256"/>
            <ac:spMk id="15" creationId="{0F8504FD-8F67-A681-73E9-5C07B0772B30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15" creationId="{70EC33E8-6B9B-6C3A-321A-D2F081B9ECD9}"/>
          </ac:spMkLst>
        </pc:spChg>
        <pc:spChg chg="mod">
          <ac:chgData name="Josh Jones" userId="c0fc1d2205f999e9" providerId="LiveId" clId="{BED94546-F76B-B746-BA3A-2AD156C878C8}" dt="2023-06-28T02:02:21.560" v="3023" actId="1076"/>
          <ac:spMkLst>
            <pc:docMk/>
            <pc:sldMk cId="3557264408" sldId="256"/>
            <ac:spMk id="16" creationId="{864B8F10-DD6A-BB47-B1B7-2CC702F219D5}"/>
          </ac:spMkLst>
        </pc:spChg>
        <pc:spChg chg="mod">
          <ac:chgData name="Josh Jones" userId="c0fc1d2205f999e9" providerId="LiveId" clId="{BED94546-F76B-B746-BA3A-2AD156C878C8}" dt="2023-06-28T02:00:43.224" v="2978" actId="1036"/>
          <ac:spMkLst>
            <pc:docMk/>
            <pc:sldMk cId="3557264408" sldId="256"/>
            <ac:spMk id="17" creationId="{1486A960-CA4D-AF16-B1E5-F81D26FC5103}"/>
          </ac:spMkLst>
        </pc:spChg>
        <pc:spChg chg="mod">
          <ac:chgData name="Josh Jones" userId="c0fc1d2205f999e9" providerId="LiveId" clId="{BED94546-F76B-B746-BA3A-2AD156C878C8}" dt="2023-06-28T02:07:00.529" v="3107" actId="692"/>
          <ac:spMkLst>
            <pc:docMk/>
            <pc:sldMk cId="3557264408" sldId="256"/>
            <ac:spMk id="18" creationId="{628BFCA2-26C4-18BD-A93A-33536126EB05}"/>
          </ac:spMkLst>
        </pc:spChg>
        <pc:spChg chg="mod">
          <ac:chgData name="Josh Jones" userId="c0fc1d2205f999e9" providerId="LiveId" clId="{BED94546-F76B-B746-BA3A-2AD156C878C8}" dt="2023-06-28T02:00:58.945" v="2983" actId="1038"/>
          <ac:spMkLst>
            <pc:docMk/>
            <pc:sldMk cId="3557264408" sldId="256"/>
            <ac:spMk id="19" creationId="{29B5B6C6-EC6D-0E2D-B4DA-08A0C413D001}"/>
          </ac:spMkLst>
        </pc:spChg>
        <pc:spChg chg="mod">
          <ac:chgData name="Josh Jones" userId="c0fc1d2205f999e9" providerId="LiveId" clId="{BED94546-F76B-B746-BA3A-2AD156C878C8}" dt="2023-06-28T02:00:58.945" v="2983" actId="1038"/>
          <ac:spMkLst>
            <pc:docMk/>
            <pc:sldMk cId="3557264408" sldId="256"/>
            <ac:spMk id="20" creationId="{4E16037C-18D1-6AC8-D412-B6D4FC726A0D}"/>
          </ac:spMkLst>
        </pc:spChg>
        <pc:spChg chg="mod">
          <ac:chgData name="Josh Jones" userId="c0fc1d2205f999e9" providerId="LiveId" clId="{BED94546-F76B-B746-BA3A-2AD156C878C8}" dt="2023-06-28T02:04:56.474" v="3090" actId="1037"/>
          <ac:spMkLst>
            <pc:docMk/>
            <pc:sldMk cId="3557264408" sldId="256"/>
            <ac:spMk id="21" creationId="{785B8B50-C9A1-1A85-8212-5A2C1D630A04}"/>
          </ac:spMkLst>
        </pc:spChg>
        <pc:spChg chg="mod">
          <ac:chgData name="Josh Jones" userId="c0fc1d2205f999e9" providerId="LiveId" clId="{BED94546-F76B-B746-BA3A-2AD156C878C8}" dt="2023-06-28T02:01:26.749" v="2994" actId="1036"/>
          <ac:spMkLst>
            <pc:docMk/>
            <pc:sldMk cId="3557264408" sldId="256"/>
            <ac:spMk id="22" creationId="{9F803E53-E6B4-D17F-198B-0B5603D6B477}"/>
          </ac:spMkLst>
        </pc:spChg>
        <pc:spChg chg="mod">
          <ac:chgData name="Josh Jones" userId="c0fc1d2205f999e9" providerId="LiveId" clId="{BED94546-F76B-B746-BA3A-2AD156C878C8}" dt="2023-06-28T02:01:26.749" v="2994" actId="1036"/>
          <ac:spMkLst>
            <pc:docMk/>
            <pc:sldMk cId="3557264408" sldId="256"/>
            <ac:spMk id="23" creationId="{060E25F1-797E-DE35-84E6-6FA724CECE60}"/>
          </ac:spMkLst>
        </pc:spChg>
        <pc:spChg chg="add mod">
          <ac:chgData name="Josh Jones" userId="c0fc1d2205f999e9" providerId="LiveId" clId="{BED94546-F76B-B746-BA3A-2AD156C878C8}" dt="2023-06-27T00:47:48.249" v="1284" actId="170"/>
          <ac:spMkLst>
            <pc:docMk/>
            <pc:sldMk cId="3557264408" sldId="256"/>
            <ac:spMk id="24" creationId="{71BB63FD-2366-F74F-B2A9-83645F08AE3E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24" creationId="{88E9FE8E-B81A-933A-1F30-AB75BF8DFFE9}"/>
          </ac:spMkLst>
        </pc:spChg>
        <pc:spChg chg="mod">
          <ac:chgData name="Josh Jones" userId="c0fc1d2205f999e9" providerId="LiveId" clId="{BED94546-F76B-B746-BA3A-2AD156C878C8}" dt="2023-06-28T02:00:33.614" v="2976" actId="1038"/>
          <ac:spMkLst>
            <pc:docMk/>
            <pc:sldMk cId="3557264408" sldId="256"/>
            <ac:spMk id="25" creationId="{A53F9F3B-0316-6EF3-DC5B-6A481D55534D}"/>
          </ac:spMkLst>
        </pc:spChg>
        <pc:spChg chg="mod">
          <ac:chgData name="Josh Jones" userId="c0fc1d2205f999e9" providerId="LiveId" clId="{BED94546-F76B-B746-BA3A-2AD156C878C8}" dt="2023-06-28T02:00:33.614" v="2976" actId="1038"/>
          <ac:spMkLst>
            <pc:docMk/>
            <pc:sldMk cId="3557264408" sldId="256"/>
            <ac:spMk id="26" creationId="{DA1A08F3-E190-4EB8-4862-97D7DEE0C3C7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27" creationId="{94F1F6B7-06D4-9AA2-96E7-0C0221CB9EB9}"/>
          </ac:spMkLst>
        </pc:spChg>
        <pc:spChg chg="add mod">
          <ac:chgData name="Josh Jones" userId="c0fc1d2205f999e9" providerId="LiveId" clId="{BED94546-F76B-B746-BA3A-2AD156C878C8}" dt="2023-06-27T00:48:39.296" v="1296" actId="167"/>
          <ac:spMkLst>
            <pc:docMk/>
            <pc:sldMk cId="3557264408" sldId="256"/>
            <ac:spMk id="27" creationId="{E579C557-A553-51A0-9169-A15FA98E0756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28" creationId="{D410812E-4071-BE49-65A3-3E7FE75692E2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29" creationId="{EB122699-A1E8-54B5-3709-FE059C682161}"/>
          </ac:spMkLst>
        </pc:spChg>
        <pc:spChg chg="mod">
          <ac:chgData name="Josh Jones" userId="c0fc1d2205f999e9" providerId="LiveId" clId="{BED94546-F76B-B746-BA3A-2AD156C878C8}" dt="2023-06-28T02:07:50.122" v="3114" actId="1038"/>
          <ac:spMkLst>
            <pc:docMk/>
            <pc:sldMk cId="3557264408" sldId="256"/>
            <ac:spMk id="30" creationId="{B73B1ED6-9108-1959-6B64-775E511EC794}"/>
          </ac:spMkLst>
        </pc:spChg>
        <pc:spChg chg="mod">
          <ac:chgData name="Josh Jones" userId="c0fc1d2205f999e9" providerId="LiveId" clId="{BED94546-F76B-B746-BA3A-2AD156C878C8}" dt="2023-06-28T02:01:29.083" v="2995" actId="1036"/>
          <ac:spMkLst>
            <pc:docMk/>
            <pc:sldMk cId="3557264408" sldId="256"/>
            <ac:spMk id="31" creationId="{EAA81AF8-AC44-6406-6A77-BB8B82E7652E}"/>
          </ac:spMkLst>
        </pc:spChg>
        <pc:spChg chg="mod">
          <ac:chgData name="Josh Jones" userId="c0fc1d2205f999e9" providerId="LiveId" clId="{BED94546-F76B-B746-BA3A-2AD156C878C8}" dt="2023-06-28T02:01:29.083" v="2995" actId="1036"/>
          <ac:spMkLst>
            <pc:docMk/>
            <pc:sldMk cId="3557264408" sldId="256"/>
            <ac:spMk id="32" creationId="{76507C1D-3456-5868-3FA3-CFF3FEED0EF6}"/>
          </ac:spMkLst>
        </pc:spChg>
        <pc:spChg chg="mod">
          <ac:chgData name="Josh Jones" userId="c0fc1d2205f999e9" providerId="LiveId" clId="{BED94546-F76B-B746-BA3A-2AD156C878C8}" dt="2023-06-28T02:01:33.125" v="2996" actId="1036"/>
          <ac:spMkLst>
            <pc:docMk/>
            <pc:sldMk cId="3557264408" sldId="256"/>
            <ac:spMk id="33" creationId="{47CB22CB-B211-64F2-DCE3-278F35536C96}"/>
          </ac:spMkLst>
        </pc:spChg>
        <pc:spChg chg="mod">
          <ac:chgData name="Josh Jones" userId="c0fc1d2205f999e9" providerId="LiveId" clId="{BED94546-F76B-B746-BA3A-2AD156C878C8}" dt="2023-06-28T02:01:33.125" v="2996" actId="1036"/>
          <ac:spMkLst>
            <pc:docMk/>
            <pc:sldMk cId="3557264408" sldId="256"/>
            <ac:spMk id="34" creationId="{A3617D44-AD52-20E1-E555-E3CC98BB2D8F}"/>
          </ac:spMkLst>
        </pc:spChg>
        <pc:spChg chg="mod">
          <ac:chgData name="Josh Jones" userId="c0fc1d2205f999e9" providerId="LiveId" clId="{BED94546-F76B-B746-BA3A-2AD156C878C8}" dt="2023-06-28T02:07:00.529" v="3107" actId="692"/>
          <ac:spMkLst>
            <pc:docMk/>
            <pc:sldMk cId="3557264408" sldId="256"/>
            <ac:spMk id="35" creationId="{3352BA62-E833-01E6-B622-491022EF4C89}"/>
          </ac:spMkLst>
        </pc:spChg>
        <pc:spChg chg="mod">
          <ac:chgData name="Josh Jones" userId="c0fc1d2205f999e9" providerId="LiveId" clId="{BED94546-F76B-B746-BA3A-2AD156C878C8}" dt="2023-06-27T03:57:24.367" v="1847" actId="208"/>
          <ac:spMkLst>
            <pc:docMk/>
            <pc:sldMk cId="3557264408" sldId="256"/>
            <ac:spMk id="37" creationId="{A3CC4C27-512D-4247-B183-610A90852EA5}"/>
          </ac:spMkLst>
        </pc:spChg>
        <pc:spChg chg="mod">
          <ac:chgData name="Josh Jones" userId="c0fc1d2205f999e9" providerId="LiveId" clId="{BED94546-F76B-B746-BA3A-2AD156C878C8}" dt="2023-06-27T03:57:24.367" v="1847" actId="208"/>
          <ac:spMkLst>
            <pc:docMk/>
            <pc:sldMk cId="3557264408" sldId="256"/>
            <ac:spMk id="38" creationId="{0B2A0395-6EBB-DD9F-B2E3-8B1785BDEC6D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39" creationId="{11CD1DCF-D62F-84D2-4AC5-A4B5C8E3CEDC}"/>
          </ac:spMkLst>
        </pc:spChg>
        <pc:spChg chg="add mod">
          <ac:chgData name="Josh Jones" userId="c0fc1d2205f999e9" providerId="LiveId" clId="{BED94546-F76B-B746-BA3A-2AD156C878C8}" dt="2023-06-28T02:05:49.846" v="3103" actId="692"/>
          <ac:spMkLst>
            <pc:docMk/>
            <pc:sldMk cId="3557264408" sldId="256"/>
            <ac:spMk id="39" creationId="{7D85179B-E44A-E199-6DF6-BCFD991148DC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0" creationId="{48D1EC21-EDD5-F155-4144-B0FD844923EE}"/>
          </ac:spMkLst>
        </pc:spChg>
        <pc:spChg chg="add mod">
          <ac:chgData name="Josh Jones" userId="c0fc1d2205f999e9" providerId="LiveId" clId="{BED94546-F76B-B746-BA3A-2AD156C878C8}" dt="2023-06-28T02:06:45.433" v="3106" actId="692"/>
          <ac:spMkLst>
            <pc:docMk/>
            <pc:sldMk cId="3557264408" sldId="256"/>
            <ac:spMk id="40" creationId="{5C499BFB-D4A9-AE88-4193-45D6CA25629A}"/>
          </ac:spMkLst>
        </pc:spChg>
        <pc:spChg chg="add mod">
          <ac:chgData name="Josh Jones" userId="c0fc1d2205f999e9" providerId="LiveId" clId="{BED94546-F76B-B746-BA3A-2AD156C878C8}" dt="2023-06-28T02:07:42.243" v="3109" actId="1076"/>
          <ac:spMkLst>
            <pc:docMk/>
            <pc:sldMk cId="3557264408" sldId="256"/>
            <ac:spMk id="41" creationId="{188A1496-9128-2445-0066-D53838B8D599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1" creationId="{5B0EBD6E-451B-C109-BE9D-5F8DF181B522}"/>
          </ac:spMkLst>
        </pc:spChg>
        <pc:spChg chg="add mod">
          <ac:chgData name="Josh Jones" userId="c0fc1d2205f999e9" providerId="LiveId" clId="{BED94546-F76B-B746-BA3A-2AD156C878C8}" dt="2023-06-28T02:06:45.433" v="3106" actId="692"/>
          <ac:spMkLst>
            <pc:docMk/>
            <pc:sldMk cId="3557264408" sldId="256"/>
            <ac:spMk id="42" creationId="{77BEC0A8-818B-B564-A021-C4A529033B48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2" creationId="{F866B802-0160-8445-2706-F5BF06CCC0A2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3" creationId="{0DA80DD4-EAF9-A907-ACA0-41DBE33B6437}"/>
          </ac:spMkLst>
        </pc:spChg>
        <pc:spChg chg="add del mod">
          <ac:chgData name="Josh Jones" userId="c0fc1d2205f999e9" providerId="LiveId" clId="{BED94546-F76B-B746-BA3A-2AD156C878C8}" dt="2023-06-28T02:04:33.030" v="3081" actId="478"/>
          <ac:spMkLst>
            <pc:docMk/>
            <pc:sldMk cId="3557264408" sldId="256"/>
            <ac:spMk id="43" creationId="{8E1F487F-A395-4E23-8693-EFBC5D5FFD58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4" creationId="{24658E4E-3EE1-9963-D4F4-2E40B2EFC08C}"/>
          </ac:spMkLst>
        </pc:spChg>
        <pc:spChg chg="add mod">
          <ac:chgData name="Josh Jones" userId="c0fc1d2205f999e9" providerId="LiveId" clId="{BED94546-F76B-B746-BA3A-2AD156C878C8}" dt="2023-06-28T02:06:45.433" v="3106" actId="692"/>
          <ac:spMkLst>
            <pc:docMk/>
            <pc:sldMk cId="3557264408" sldId="256"/>
            <ac:spMk id="44" creationId="{403E2CE1-BDC5-365C-9602-D32D035EA92C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5" creationId="{154AD3D6-36ED-B839-234D-DC59FB939371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6" creationId="{3F76618F-EA2E-6D53-D03C-BCDAFB3150F3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7" creationId="{9B71E449-EB0E-6F4F-7C1D-2287914FD9F3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8" creationId="{5B9F24A8-D20B-A7B2-3EA7-9FDF1055E1BC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49" creationId="{887E7409-C8EB-896D-D03C-12669BDB6CB1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50" creationId="{CDE019BB-2591-2B3C-A2E9-8C1DB1228C54}"/>
          </ac:spMkLst>
        </pc:spChg>
        <pc:spChg chg="mod">
          <ac:chgData name="Josh Jones" userId="c0fc1d2205f999e9" providerId="LiveId" clId="{BED94546-F76B-B746-BA3A-2AD156C878C8}" dt="2023-06-27T00:51:44.888" v="1349"/>
          <ac:spMkLst>
            <pc:docMk/>
            <pc:sldMk cId="3557264408" sldId="256"/>
            <ac:spMk id="51" creationId="{EFBC0891-1CA3-B78B-B8AD-48EA205E1CA8}"/>
          </ac:spMkLst>
        </pc:spChg>
        <pc:spChg chg="add mod">
          <ac:chgData name="Josh Jones" userId="c0fc1d2205f999e9" providerId="LiveId" clId="{BED94546-F76B-B746-BA3A-2AD156C878C8}" dt="2023-06-28T02:04:53.672" v="3088" actId="167"/>
          <ac:spMkLst>
            <pc:docMk/>
            <pc:sldMk cId="3557264408" sldId="256"/>
            <ac:spMk id="53" creationId="{26B29CC1-901A-1D0B-DEC2-A7874941A621}"/>
          </ac:spMkLst>
        </pc:spChg>
        <pc:grpChg chg="add del">
          <ac:chgData name="Josh Jones" userId="c0fc1d2205f999e9" providerId="LiveId" clId="{BED94546-F76B-B746-BA3A-2AD156C878C8}" dt="2023-06-27T00:52:04.455" v="1355" actId="478"/>
          <ac:grpSpMkLst>
            <pc:docMk/>
            <pc:sldMk cId="3557264408" sldId="256"/>
            <ac:grpSpMk id="28" creationId="{A409B5BB-BB1C-CA8C-47CA-E64E47438431}"/>
          </ac:grpSpMkLst>
        </pc:grpChg>
        <pc:grpChg chg="add del mod">
          <ac:chgData name="Josh Jones" userId="c0fc1d2205f999e9" providerId="LiveId" clId="{BED94546-F76B-B746-BA3A-2AD156C878C8}" dt="2023-06-27T00:52:03.377" v="1354" actId="478"/>
          <ac:grpSpMkLst>
            <pc:docMk/>
            <pc:sldMk cId="3557264408" sldId="256"/>
            <ac:grpSpMk id="29" creationId="{305388A5-8B8F-225B-ECD7-174F7B60ADD7}"/>
          </ac:grpSpMkLst>
        </pc:grpChg>
        <pc:grpChg chg="mod">
          <ac:chgData name="Josh Jones" userId="c0fc1d2205f999e9" providerId="LiveId" clId="{BED94546-F76B-B746-BA3A-2AD156C878C8}" dt="2023-06-28T02:01:24.283" v="2993" actId="1037"/>
          <ac:grpSpMkLst>
            <pc:docMk/>
            <pc:sldMk cId="3557264408" sldId="256"/>
            <ac:grpSpMk id="36" creationId="{1A34DEAC-6DD6-7B28-E55A-05D3F174F4B8}"/>
          </ac:grpSpMkLst>
        </pc:grpChg>
        <pc:picChg chg="add del mod modCrop">
          <ac:chgData name="Josh Jones" userId="c0fc1d2205f999e9" providerId="LiveId" clId="{BED94546-F76B-B746-BA3A-2AD156C878C8}" dt="2023-06-27T01:13:30.707" v="1546" actId="478"/>
          <ac:picMkLst>
            <pc:docMk/>
            <pc:sldMk cId="3557264408" sldId="256"/>
            <ac:picMk id="52" creationId="{97566732-F67F-440D-5202-2F8E9ECD991F}"/>
          </ac:picMkLst>
        </pc:picChg>
      </pc:sldChg>
      <pc:sldChg chg="addSp delSp modSp mod modTransition">
        <pc:chgData name="Josh Jones" userId="c0fc1d2205f999e9" providerId="LiveId" clId="{BED94546-F76B-B746-BA3A-2AD156C878C8}" dt="2023-06-28T02:11:58.698" v="3148" actId="20577"/>
        <pc:sldMkLst>
          <pc:docMk/>
          <pc:sldMk cId="1588499791" sldId="257"/>
        </pc:sldMkLst>
        <pc:spChg chg="mod">
          <ac:chgData name="Josh Jones" userId="c0fc1d2205f999e9" providerId="LiveId" clId="{BED94546-F76B-B746-BA3A-2AD156C878C8}" dt="2023-06-27T06:11:41.565" v="1882" actId="1076"/>
          <ac:spMkLst>
            <pc:docMk/>
            <pc:sldMk cId="1588499791" sldId="257"/>
            <ac:spMk id="2" creationId="{3AD59BDF-0A85-6623-2443-507731C5E543}"/>
          </ac:spMkLst>
        </pc:spChg>
        <pc:spChg chg="mod">
          <ac:chgData name="Josh Jones" userId="c0fc1d2205f999e9" providerId="LiveId" clId="{BED94546-F76B-B746-BA3A-2AD156C878C8}" dt="2023-06-28T02:11:58.698" v="3148" actId="20577"/>
          <ac:spMkLst>
            <pc:docMk/>
            <pc:sldMk cId="1588499791" sldId="257"/>
            <ac:spMk id="3" creationId="{E02E6002-8D69-4FAD-59BF-5CAD71BD1911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5" creationId="{505800BC-84EC-5451-7D08-438080363DCB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6" creationId="{C1E6B496-D112-D696-0FBF-E2BBEB03A8A2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7" creationId="{A646AE7F-CA22-0B87-EDD9-9F4705121AA9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8" creationId="{2FFFDA07-5B15-15E0-9C1A-5F4D1ACAD8F7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9" creationId="{B5828C11-EF7F-156B-6172-E444C28FB324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10" creationId="{10DDE5ED-6C6F-CF32-2AA8-19D8B33CE201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11" creationId="{436B5394-23DD-EE4B-4F2C-C1FD649959AF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12" creationId="{E909C03A-11C6-E00E-C337-05F8FEA3F825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13" creationId="{FCC07402-449E-89ED-F024-584E586306FF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14" creationId="{AE7943DD-C292-889E-5261-A69A2ABF4B66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15" creationId="{E87077F6-2241-D97D-F510-5A25BB985DB9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16" creationId="{D7BC4632-99E0-96BE-79EC-81101715623A}"/>
          </ac:spMkLst>
        </pc:spChg>
        <pc:spChg chg="mod">
          <ac:chgData name="Josh Jones" userId="c0fc1d2205f999e9" providerId="LiveId" clId="{BED94546-F76B-B746-BA3A-2AD156C878C8}" dt="2023-06-27T00:50:17.458" v="1330"/>
          <ac:spMkLst>
            <pc:docMk/>
            <pc:sldMk cId="1588499791" sldId="257"/>
            <ac:spMk id="17" creationId="{36732715-6411-6E9A-F30E-D1E230E4E671}"/>
          </ac:spMkLst>
        </pc:spChg>
        <pc:grpChg chg="add del mod">
          <ac:chgData name="Josh Jones" userId="c0fc1d2205f999e9" providerId="LiveId" clId="{BED94546-F76B-B746-BA3A-2AD156C878C8}" dt="2023-06-27T00:55:52.582" v="1438" actId="478"/>
          <ac:grpSpMkLst>
            <pc:docMk/>
            <pc:sldMk cId="1588499791" sldId="257"/>
            <ac:grpSpMk id="4" creationId="{F2DA8D8E-B593-581D-F964-E1039F33D857}"/>
          </ac:grpSpMkLst>
        </pc:grpChg>
      </pc:sldChg>
      <pc:sldChg chg="addSp delSp modSp new mod modTransition delAnim modAnim modNotesTx">
        <pc:chgData name="Josh Jones" userId="c0fc1d2205f999e9" providerId="LiveId" clId="{BED94546-F76B-B746-BA3A-2AD156C878C8}" dt="2023-06-28T01:56:41.076" v="2939" actId="20577"/>
        <pc:sldMkLst>
          <pc:docMk/>
          <pc:sldMk cId="2788291590" sldId="258"/>
        </pc:sldMkLst>
        <pc:spChg chg="mod">
          <ac:chgData name="Josh Jones" userId="c0fc1d2205f999e9" providerId="LiveId" clId="{BED94546-F76B-B746-BA3A-2AD156C878C8}" dt="2023-06-26T23:56:33.062" v="405" actId="207"/>
          <ac:spMkLst>
            <pc:docMk/>
            <pc:sldMk cId="2788291590" sldId="258"/>
            <ac:spMk id="2" creationId="{A41FB6FB-60AB-5112-F9C1-1988B759F72F}"/>
          </ac:spMkLst>
        </pc:spChg>
        <pc:spChg chg="del">
          <ac:chgData name="Josh Jones" userId="c0fc1d2205f999e9" providerId="LiveId" clId="{BED94546-F76B-B746-BA3A-2AD156C878C8}" dt="2023-06-26T23:44:32.681" v="86" actId="478"/>
          <ac:spMkLst>
            <pc:docMk/>
            <pc:sldMk cId="2788291590" sldId="258"/>
            <ac:spMk id="3" creationId="{2BA7EFD2-5C26-CA43-6A82-CDF9B686331C}"/>
          </ac:spMkLst>
        </pc:spChg>
        <pc:spChg chg="add del mod">
          <ac:chgData name="Josh Jones" userId="c0fc1d2205f999e9" providerId="LiveId" clId="{BED94546-F76B-B746-BA3A-2AD156C878C8}" dt="2023-06-26T23:43:58.097" v="65" actId="478"/>
          <ac:spMkLst>
            <pc:docMk/>
            <pc:sldMk cId="2788291590" sldId="258"/>
            <ac:spMk id="4" creationId="{11EB42B1-AFB6-C1FE-A058-3885EC87463B}"/>
          </ac:spMkLst>
        </pc:spChg>
        <pc:spChg chg="add mod">
          <ac:chgData name="Josh Jones" userId="c0fc1d2205f999e9" providerId="LiveId" clId="{BED94546-F76B-B746-BA3A-2AD156C878C8}" dt="2023-06-26T23:57:14.154" v="413" actId="207"/>
          <ac:spMkLst>
            <pc:docMk/>
            <pc:sldMk cId="2788291590" sldId="258"/>
            <ac:spMk id="5" creationId="{70779F82-7684-0086-EB09-1628AD6667BD}"/>
          </ac:spMkLst>
        </pc:spChg>
        <pc:spChg chg="add del mod">
          <ac:chgData name="Josh Jones" userId="c0fc1d2205f999e9" providerId="LiveId" clId="{BED94546-F76B-B746-BA3A-2AD156C878C8}" dt="2023-06-26T23:56:46.765" v="408" actId="478"/>
          <ac:spMkLst>
            <pc:docMk/>
            <pc:sldMk cId="2788291590" sldId="258"/>
            <ac:spMk id="6" creationId="{EEDF24AD-80DB-0AA9-C988-D763265CCADE}"/>
          </ac:spMkLst>
        </pc:spChg>
        <pc:spChg chg="add mod">
          <ac:chgData name="Josh Jones" userId="c0fc1d2205f999e9" providerId="LiveId" clId="{BED94546-F76B-B746-BA3A-2AD156C878C8}" dt="2023-06-27T00:01:18.160" v="469" actId="1076"/>
          <ac:spMkLst>
            <pc:docMk/>
            <pc:sldMk cId="2788291590" sldId="258"/>
            <ac:spMk id="7" creationId="{B944876A-9381-E059-0747-4E8EAFEAFF20}"/>
          </ac:spMkLst>
        </pc:spChg>
        <pc:spChg chg="add del">
          <ac:chgData name="Josh Jones" userId="c0fc1d2205f999e9" providerId="LiveId" clId="{BED94546-F76B-B746-BA3A-2AD156C878C8}" dt="2023-06-26T23:54:41.664" v="379" actId="478"/>
          <ac:spMkLst>
            <pc:docMk/>
            <pc:sldMk cId="2788291590" sldId="258"/>
            <ac:spMk id="8" creationId="{36AA2A70-8DA5-7727-690A-9E6A654458F7}"/>
          </ac:spMkLst>
        </pc:spChg>
        <pc:spChg chg="add mod">
          <ac:chgData name="Josh Jones" userId="c0fc1d2205f999e9" providerId="LiveId" clId="{BED94546-F76B-B746-BA3A-2AD156C878C8}" dt="2023-06-26T23:56:01.345" v="399" actId="167"/>
          <ac:spMkLst>
            <pc:docMk/>
            <pc:sldMk cId="2788291590" sldId="258"/>
            <ac:spMk id="9" creationId="{2037BE2C-E681-274D-FEFF-29FD8FB5F1DD}"/>
          </ac:spMkLst>
        </pc:spChg>
        <pc:spChg chg="add del mod">
          <ac:chgData name="Josh Jones" userId="c0fc1d2205f999e9" providerId="LiveId" clId="{BED94546-F76B-B746-BA3A-2AD156C878C8}" dt="2023-06-26T23:55:48.751" v="396"/>
          <ac:spMkLst>
            <pc:docMk/>
            <pc:sldMk cId="2788291590" sldId="258"/>
            <ac:spMk id="10" creationId="{9327E57A-A5B8-F283-34F2-978F011D47BA}"/>
          </ac:spMkLst>
        </pc:spChg>
        <pc:spChg chg="mod">
          <ac:chgData name="Josh Jones" userId="c0fc1d2205f999e9" providerId="LiveId" clId="{BED94546-F76B-B746-BA3A-2AD156C878C8}" dt="2023-06-26T23:58:34.204" v="455" actId="1035"/>
          <ac:spMkLst>
            <pc:docMk/>
            <pc:sldMk cId="2788291590" sldId="258"/>
            <ac:spMk id="12" creationId="{8AC409A1-F7A4-E9B0-C660-2E19D081B43A}"/>
          </ac:spMkLst>
        </pc:spChg>
        <pc:spChg chg="mod">
          <ac:chgData name="Josh Jones" userId="c0fc1d2205f999e9" providerId="LiveId" clId="{BED94546-F76B-B746-BA3A-2AD156C878C8}" dt="2023-06-26T23:56:50.016" v="409"/>
          <ac:spMkLst>
            <pc:docMk/>
            <pc:sldMk cId="2788291590" sldId="258"/>
            <ac:spMk id="13" creationId="{7A6DD4ED-F73F-9C36-351E-DFBA6D2EF868}"/>
          </ac:spMkLst>
        </pc:spChg>
        <pc:spChg chg="add mod">
          <ac:chgData name="Josh Jones" userId="c0fc1d2205f999e9" providerId="LiveId" clId="{BED94546-F76B-B746-BA3A-2AD156C878C8}" dt="2023-06-26T23:57:53.602" v="426" actId="167"/>
          <ac:spMkLst>
            <pc:docMk/>
            <pc:sldMk cId="2788291590" sldId="258"/>
            <ac:spMk id="14" creationId="{A475E442-3203-8C9F-52B8-A847F9835EC6}"/>
          </ac:spMkLst>
        </pc:spChg>
        <pc:spChg chg="mod topLvl">
          <ac:chgData name="Josh Jones" userId="c0fc1d2205f999e9" providerId="LiveId" clId="{BED94546-F76B-B746-BA3A-2AD156C878C8}" dt="2023-06-26T23:58:21.766" v="451" actId="167"/>
          <ac:spMkLst>
            <pc:docMk/>
            <pc:sldMk cId="2788291590" sldId="258"/>
            <ac:spMk id="16" creationId="{F0B48093-FA73-1016-93E6-F14FB7A37DF2}"/>
          </ac:spMkLst>
        </pc:spChg>
        <pc:spChg chg="del mod topLvl">
          <ac:chgData name="Josh Jones" userId="c0fc1d2205f999e9" providerId="LiveId" clId="{BED94546-F76B-B746-BA3A-2AD156C878C8}" dt="2023-06-26T23:57:57.432" v="428" actId="478"/>
          <ac:spMkLst>
            <pc:docMk/>
            <pc:sldMk cId="2788291590" sldId="258"/>
            <ac:spMk id="17" creationId="{8A73F449-AC48-CFD4-52E6-16530FFF0081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18" creationId="{A6DB6BB4-9EB6-B4CF-D449-6B4C2F976BE7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19" creationId="{6A2845D3-5F01-551E-3EE3-D70DF4634012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0" creationId="{EA9F3282-9FDE-B4D3-A266-3BF7BB2BF0C5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1" creationId="{87298A99-D504-9DBF-5FD4-7E096E1CD607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2" creationId="{0145DAAD-F711-2135-46DC-A53783179247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3" creationId="{15B2279C-3D75-69AB-D0B2-BE243929BAD3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4" creationId="{A27AEAAC-5185-4981-D267-EA96FF1EC0BF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5" creationId="{E67A461A-1F6B-F4D8-4B8C-A1668BF2F279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6" creationId="{0081D485-F89A-8256-CF3F-9F283EB3F6C7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7" creationId="{A415780F-60C0-F05C-7669-28D69FEC40A1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8" creationId="{0581A6C6-DF1E-F459-82CA-A5F6B8DCAC25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29" creationId="{9D40148C-1A14-4FE6-1330-0A9B9C2BB98F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30" creationId="{8628AAEE-DD11-8962-3EA1-C4BB08F96866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31" creationId="{385518E8-9D6E-75A9-F143-C6AD97235BFD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32" creationId="{10173161-BF3C-42C9-E1DE-33BEDE256B9D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33" creationId="{42F6C3B2-0B54-4C56-B4BD-4E1D228B47CC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34" creationId="{2BF5E368-325C-9F23-9963-53155045EC92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35" creationId="{DE2460A9-41A4-1C08-EDBD-9F5478F4A498}"/>
          </ac:spMkLst>
        </pc:spChg>
        <pc:spChg chg="add mod">
          <ac:chgData name="Josh Jones" userId="c0fc1d2205f999e9" providerId="LiveId" clId="{BED94546-F76B-B746-BA3A-2AD156C878C8}" dt="2023-06-27T00:31:40.665" v="1127" actId="1036"/>
          <ac:spMkLst>
            <pc:docMk/>
            <pc:sldMk cId="2788291590" sldId="258"/>
            <ac:spMk id="36" creationId="{A39FDA28-7008-8E34-2B69-B9829C41460E}"/>
          </ac:spMkLst>
        </pc:spChg>
        <pc:spChg chg="mod">
          <ac:chgData name="Josh Jones" userId="c0fc1d2205f999e9" providerId="LiveId" clId="{BED94546-F76B-B746-BA3A-2AD156C878C8}" dt="2023-06-27T00:33:52.279" v="1150" actId="207"/>
          <ac:spMkLst>
            <pc:docMk/>
            <pc:sldMk cId="2788291590" sldId="258"/>
            <ac:spMk id="38" creationId="{B4E41736-00C2-A53B-D564-9CF375A11997}"/>
          </ac:spMkLst>
        </pc:spChg>
        <pc:spChg chg="mod">
          <ac:chgData name="Josh Jones" userId="c0fc1d2205f999e9" providerId="LiveId" clId="{BED94546-F76B-B746-BA3A-2AD156C878C8}" dt="2023-06-27T00:33:43.831" v="1148"/>
          <ac:spMkLst>
            <pc:docMk/>
            <pc:sldMk cId="2788291590" sldId="258"/>
            <ac:spMk id="39" creationId="{426EAC7D-B83E-EA74-AAE7-4B80DF303FF6}"/>
          </ac:spMkLst>
        </pc:spChg>
        <pc:spChg chg="add mod">
          <ac:chgData name="Josh Jones" userId="c0fc1d2205f999e9" providerId="LiveId" clId="{BED94546-F76B-B746-BA3A-2AD156C878C8}" dt="2023-06-27T00:53:55.730" v="1435" actId="207"/>
          <ac:spMkLst>
            <pc:docMk/>
            <pc:sldMk cId="2788291590" sldId="258"/>
            <ac:spMk id="40" creationId="{E534FCE3-3121-E80C-39B1-720B1F0F5EDD}"/>
          </ac:spMkLst>
        </pc:spChg>
        <pc:spChg chg="add mod">
          <ac:chgData name="Josh Jones" userId="c0fc1d2205f999e9" providerId="LiveId" clId="{BED94546-F76B-B746-BA3A-2AD156C878C8}" dt="2023-06-27T07:00:47.549" v="2056"/>
          <ac:spMkLst>
            <pc:docMk/>
            <pc:sldMk cId="2788291590" sldId="258"/>
            <ac:spMk id="41" creationId="{BC9BB020-5888-A379-CE89-E35320C61CF7}"/>
          </ac:spMkLst>
        </pc:spChg>
        <pc:grpChg chg="add mod">
          <ac:chgData name="Josh Jones" userId="c0fc1d2205f999e9" providerId="LiveId" clId="{BED94546-F76B-B746-BA3A-2AD156C878C8}" dt="2023-06-26T23:58:38.711" v="456" actId="1036"/>
          <ac:grpSpMkLst>
            <pc:docMk/>
            <pc:sldMk cId="2788291590" sldId="258"/>
            <ac:grpSpMk id="11" creationId="{E31348D3-682F-AC07-E242-57271C806838}"/>
          </ac:grpSpMkLst>
        </pc:grpChg>
        <pc:grpChg chg="add del mod">
          <ac:chgData name="Josh Jones" userId="c0fc1d2205f999e9" providerId="LiveId" clId="{BED94546-F76B-B746-BA3A-2AD156C878C8}" dt="2023-06-26T23:57:57.432" v="428" actId="478"/>
          <ac:grpSpMkLst>
            <pc:docMk/>
            <pc:sldMk cId="2788291590" sldId="258"/>
            <ac:grpSpMk id="15" creationId="{E62F3754-D201-6D57-34C9-5D122D4712EE}"/>
          </ac:grpSpMkLst>
        </pc:grpChg>
        <pc:grpChg chg="add del mod">
          <ac:chgData name="Josh Jones" userId="c0fc1d2205f999e9" providerId="LiveId" clId="{BED94546-F76B-B746-BA3A-2AD156C878C8}" dt="2023-06-27T00:40:40.749" v="1200" actId="478"/>
          <ac:grpSpMkLst>
            <pc:docMk/>
            <pc:sldMk cId="2788291590" sldId="258"/>
            <ac:grpSpMk id="37" creationId="{5999B25A-EB3B-AAB5-A992-231E2F25D370}"/>
          </ac:grpSpMkLst>
        </pc:grpChg>
      </pc:sldChg>
      <pc:sldChg chg="modSp add del mod">
        <pc:chgData name="Josh Jones" userId="c0fc1d2205f999e9" providerId="LiveId" clId="{BED94546-F76B-B746-BA3A-2AD156C878C8}" dt="2023-06-27T00:32:58.555" v="1128" actId="2696"/>
        <pc:sldMkLst>
          <pc:docMk/>
          <pc:sldMk cId="3317140990" sldId="259"/>
        </pc:sldMkLst>
        <pc:spChg chg="mod">
          <ac:chgData name="Josh Jones" userId="c0fc1d2205f999e9" providerId="LiveId" clId="{BED94546-F76B-B746-BA3A-2AD156C878C8}" dt="2023-06-26T23:44:05.414" v="71" actId="20577"/>
          <ac:spMkLst>
            <pc:docMk/>
            <pc:sldMk cId="3317140990" sldId="259"/>
            <ac:spMk id="2" creationId="{A41FB6FB-60AB-5112-F9C1-1988B759F72F}"/>
          </ac:spMkLst>
        </pc:spChg>
      </pc:sldChg>
      <pc:sldChg chg="addSp delSp modSp add del mod ord modShow">
        <pc:chgData name="Josh Jones" userId="c0fc1d2205f999e9" providerId="LiveId" clId="{BED94546-F76B-B746-BA3A-2AD156C878C8}" dt="2023-06-27T00:33:57.432" v="1152" actId="2696"/>
        <pc:sldMkLst>
          <pc:docMk/>
          <pc:sldMk cId="1408912764" sldId="260"/>
        </pc:sldMkLst>
        <pc:spChg chg="add mod">
          <ac:chgData name="Josh Jones" userId="c0fc1d2205f999e9" providerId="LiveId" clId="{BED94546-F76B-B746-BA3A-2AD156C878C8}" dt="2023-06-26T23:52:11.578" v="341" actId="1076"/>
          <ac:spMkLst>
            <pc:docMk/>
            <pc:sldMk cId="1408912764" sldId="260"/>
            <ac:spMk id="3" creationId="{4E1A377B-FC9A-A79F-FA61-B94DEE0274F5}"/>
          </ac:spMkLst>
        </pc:spChg>
        <pc:spChg chg="del">
          <ac:chgData name="Josh Jones" userId="c0fc1d2205f999e9" providerId="LiveId" clId="{BED94546-F76B-B746-BA3A-2AD156C878C8}" dt="2023-06-26T23:54:43.246" v="380" actId="478"/>
          <ac:spMkLst>
            <pc:docMk/>
            <pc:sldMk cId="1408912764" sldId="260"/>
            <ac:spMk id="7" creationId="{B944876A-9381-E059-0747-4E8EAFEAFF20}"/>
          </ac:spMkLst>
        </pc:spChg>
        <pc:spChg chg="mod">
          <ac:chgData name="Josh Jones" userId="c0fc1d2205f999e9" providerId="LiveId" clId="{BED94546-F76B-B746-BA3A-2AD156C878C8}" dt="2023-06-26T23:53:34.292" v="365" actId="1076"/>
          <ac:spMkLst>
            <pc:docMk/>
            <pc:sldMk cId="1408912764" sldId="260"/>
            <ac:spMk id="8" creationId="{36AA2A70-8DA5-7727-690A-9E6A654458F7}"/>
          </ac:spMkLst>
        </pc:spChg>
        <pc:spChg chg="mod topLvl">
          <ac:chgData name="Josh Jones" userId="c0fc1d2205f999e9" providerId="LiveId" clId="{BED94546-F76B-B746-BA3A-2AD156C878C8}" dt="2023-06-26T23:54:12.184" v="376" actId="20577"/>
          <ac:spMkLst>
            <pc:docMk/>
            <pc:sldMk cId="1408912764" sldId="260"/>
            <ac:spMk id="10" creationId="{749783BE-44C9-9DC8-3D93-2D639582A286}"/>
          </ac:spMkLst>
        </pc:spChg>
        <pc:spChg chg="del mod topLvl">
          <ac:chgData name="Josh Jones" userId="c0fc1d2205f999e9" providerId="LiveId" clId="{BED94546-F76B-B746-BA3A-2AD156C878C8}" dt="2023-06-26T23:52:38.312" v="358" actId="478"/>
          <ac:spMkLst>
            <pc:docMk/>
            <pc:sldMk cId="1408912764" sldId="260"/>
            <ac:spMk id="11" creationId="{8B8D4765-AE28-16E9-3184-27CD6EB02A9D}"/>
          </ac:spMkLst>
        </pc:spChg>
        <pc:grpChg chg="add mod">
          <ac:chgData name="Josh Jones" userId="c0fc1d2205f999e9" providerId="LiveId" clId="{BED94546-F76B-B746-BA3A-2AD156C878C8}" dt="2023-06-26T23:54:49.978" v="381" actId="1076"/>
          <ac:grpSpMkLst>
            <pc:docMk/>
            <pc:sldMk cId="1408912764" sldId="260"/>
            <ac:grpSpMk id="4" creationId="{C92ED26F-A0A0-779F-EB27-3C503FD45D4A}"/>
          </ac:grpSpMkLst>
        </pc:grpChg>
        <pc:grpChg chg="add del mod">
          <ac:chgData name="Josh Jones" userId="c0fc1d2205f999e9" providerId="LiveId" clId="{BED94546-F76B-B746-BA3A-2AD156C878C8}" dt="2023-06-26T23:52:38.312" v="358" actId="478"/>
          <ac:grpSpMkLst>
            <pc:docMk/>
            <pc:sldMk cId="1408912764" sldId="260"/>
            <ac:grpSpMk id="9" creationId="{7025A4C2-8563-7B2F-68D9-1978F1741412}"/>
          </ac:grpSpMkLst>
        </pc:grpChg>
        <pc:grpChg chg="add mod">
          <ac:chgData name="Josh Jones" userId="c0fc1d2205f999e9" providerId="LiveId" clId="{BED94546-F76B-B746-BA3A-2AD156C878C8}" dt="2023-06-26T23:54:49.978" v="381" actId="1076"/>
          <ac:grpSpMkLst>
            <pc:docMk/>
            <pc:sldMk cId="1408912764" sldId="260"/>
            <ac:grpSpMk id="12" creationId="{6742C77E-C1BE-F672-B475-1D6222A92AC8}"/>
          </ac:grpSpMkLst>
        </pc:grpChg>
      </pc:sldChg>
      <pc:sldChg chg="addSp delSp modSp add mod modTransition delAnim modAnim">
        <pc:chgData name="Josh Jones" userId="c0fc1d2205f999e9" providerId="LiveId" clId="{BED94546-F76B-B746-BA3A-2AD156C878C8}" dt="2023-06-27T23:30:03.656" v="2433"/>
        <pc:sldMkLst>
          <pc:docMk/>
          <pc:sldMk cId="3796419601" sldId="261"/>
        </pc:sldMkLst>
        <pc:spChg chg="del">
          <ac:chgData name="Josh Jones" userId="c0fc1d2205f999e9" providerId="LiveId" clId="{BED94546-F76B-B746-BA3A-2AD156C878C8}" dt="2023-06-27T00:02:22.582" v="471" actId="478"/>
          <ac:spMkLst>
            <pc:docMk/>
            <pc:sldMk cId="3796419601" sldId="261"/>
            <ac:spMk id="2" creationId="{A41FB6FB-60AB-5112-F9C1-1988B759F72F}"/>
          </ac:spMkLst>
        </pc:spChg>
        <pc:spChg chg="del">
          <ac:chgData name="Josh Jones" userId="c0fc1d2205f999e9" providerId="LiveId" clId="{BED94546-F76B-B746-BA3A-2AD156C878C8}" dt="2023-06-27T00:02:22.582" v="471" actId="478"/>
          <ac:spMkLst>
            <pc:docMk/>
            <pc:sldMk cId="3796419601" sldId="261"/>
            <ac:spMk id="5" creationId="{70779F82-7684-0086-EB09-1628AD6667BD}"/>
          </ac:spMkLst>
        </pc:spChg>
        <pc:spChg chg="add mod">
          <ac:chgData name="Josh Jones" userId="c0fc1d2205f999e9" providerId="LiveId" clId="{BED94546-F76B-B746-BA3A-2AD156C878C8}" dt="2023-06-27T00:08:45.259" v="590" actId="122"/>
          <ac:spMkLst>
            <pc:docMk/>
            <pc:sldMk cId="3796419601" sldId="261"/>
            <ac:spMk id="9" creationId="{BC662874-3CAC-DA04-F70F-565AB288C6FA}"/>
          </ac:spMkLst>
        </pc:spChg>
        <pc:spChg chg="add mod">
          <ac:chgData name="Josh Jones" userId="c0fc1d2205f999e9" providerId="LiveId" clId="{BED94546-F76B-B746-BA3A-2AD156C878C8}" dt="2023-06-27T00:16:12.108" v="757" actId="1038"/>
          <ac:spMkLst>
            <pc:docMk/>
            <pc:sldMk cId="3796419601" sldId="261"/>
            <ac:spMk id="11" creationId="{E890E538-42D2-81F5-6F2F-A061292D00C5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13" creationId="{82EF1E62-FF42-4718-5871-08E03B25001D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14" creationId="{F444AE6A-1AC8-1783-F928-6C37C9DDDEDF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15" creationId="{96A357EC-4F08-9B30-5A6A-5FDB75474C61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16" creationId="{FAA9BAF0-8D0B-503B-A643-72C4137D187E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17" creationId="{C214D4D3-DE3E-9D24-C056-26770FF7420F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18" creationId="{25F4CD8B-FA63-E974-3832-68FF21C56B56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19" creationId="{FC4D269F-BC13-186E-3D5C-5AE9EFEAD06A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20" creationId="{15A285CD-9F2C-AE9C-0E6E-51F854E3782F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21" creationId="{DC80136D-55BF-1C3A-BA00-B2F31EE6047A}"/>
          </ac:spMkLst>
        </pc:spChg>
        <pc:spChg chg="add mod">
          <ac:chgData name="Josh Jones" userId="c0fc1d2205f999e9" providerId="LiveId" clId="{BED94546-F76B-B746-BA3A-2AD156C878C8}" dt="2023-06-27T00:30:38.639" v="1094" actId="20577"/>
          <ac:spMkLst>
            <pc:docMk/>
            <pc:sldMk cId="3796419601" sldId="261"/>
            <ac:spMk id="22" creationId="{DAA0B0EB-E156-2288-0879-2BFB092F0D8A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23" creationId="{3596A6E8-0A5D-75AB-E8FE-F3E6FA3C68D1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24" creationId="{F7EB9B8D-D4AE-6EF5-810F-BBEA589165CB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25" creationId="{1791BF2A-EEF7-8A9F-C324-AE7687D0E29E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26" creationId="{34DCE1B6-3063-4267-73DE-75AA54966C38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27" creationId="{9BA50AC3-CD9A-7D92-C519-FA9946308F66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28" creationId="{30768F19-A937-BDBF-7705-BB2A0EF7A253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29" creationId="{3C205A1F-E1EC-1DFD-5268-00F761DCE26D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30" creationId="{8EB39758-5E82-4C76-4916-FBBF390D23F5}"/>
          </ac:spMkLst>
        </pc:spChg>
        <pc:spChg chg="add mod modVis">
          <ac:chgData name="Josh Jones" userId="c0fc1d2205f999e9" providerId="LiveId" clId="{BED94546-F76B-B746-BA3A-2AD156C878C8}" dt="2023-06-27T00:22:45.860" v="880" actId="1037"/>
          <ac:spMkLst>
            <pc:docMk/>
            <pc:sldMk cId="3796419601" sldId="261"/>
            <ac:spMk id="31" creationId="{CA4B7CA5-3964-16E2-61A3-A305F0B08520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32" creationId="{9D7A06EF-07D9-B46F-D3CD-E1AA69FA7CBE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33" creationId="{F5319344-50CC-816F-7EE5-2C940BDD8392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34" creationId="{60422FDF-0C9E-5080-F599-6DC90184D579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35" creationId="{E05E1B65-D6D5-B3AE-3BBF-D036CD166918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36" creationId="{56D75C9F-F9AF-49C7-2482-4189CFFDC467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37" creationId="{09A003DF-FA54-5975-C0C2-AFFDFADABF26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38" creationId="{E2C409B7-149A-0411-3E27-FA6EB4FBCAC3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39" creationId="{CA2933CA-2D03-8571-6560-F1B82AB38775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40" creationId="{E675E00B-D321-2CE2-74BE-2407042B3B48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41" creationId="{A0AC37FC-1AAD-14F7-8C11-E450CCD115CF}"/>
          </ac:spMkLst>
        </pc:spChg>
        <pc:spChg chg="add mod">
          <ac:chgData name="Josh Jones" userId="c0fc1d2205f999e9" providerId="LiveId" clId="{BED94546-F76B-B746-BA3A-2AD156C878C8}" dt="2023-06-27T00:30:42.521" v="1099" actId="20577"/>
          <ac:spMkLst>
            <pc:docMk/>
            <pc:sldMk cId="3796419601" sldId="261"/>
            <ac:spMk id="42" creationId="{FAEEBBA7-BBBE-C64A-F62D-340FD00CBA74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43" creationId="{8E6A13A1-C0FD-574C-934A-189A4FA1BCF3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44" creationId="{E1D12709-C4C4-43E3-2380-9599AD1BD1C3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45" creationId="{22671C1B-12A2-FBEE-77D4-580063D5CFC1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46" creationId="{88AB361C-943F-E629-5D1D-ACB5BB01C179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47" creationId="{111A4DB8-FF03-FFFD-6895-B9D34D5F7C7D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48" creationId="{DF1853F0-9260-1F4B-39D0-BD35C0511274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49" creationId="{F30B7A63-E632-7ACC-D5BF-F1586A88A3C0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50" creationId="{500AEC7C-BB96-2BD1-8DBE-43A00BEFE8B0}"/>
          </ac:spMkLst>
        </pc:spChg>
        <pc:spChg chg="add mod">
          <ac:chgData name="Josh Jones" userId="c0fc1d2205f999e9" providerId="LiveId" clId="{BED94546-F76B-B746-BA3A-2AD156C878C8}" dt="2023-06-27T00:26:47.491" v="891" actId="1076"/>
          <ac:spMkLst>
            <pc:docMk/>
            <pc:sldMk cId="3796419601" sldId="261"/>
            <ac:spMk id="51" creationId="{1DE84ACA-0010-36EE-DA5E-821D08E73A83}"/>
          </ac:spMkLst>
        </pc:spChg>
        <pc:grpChg chg="del">
          <ac:chgData name="Josh Jones" userId="c0fc1d2205f999e9" providerId="LiveId" clId="{BED94546-F76B-B746-BA3A-2AD156C878C8}" dt="2023-06-27T00:02:22.582" v="471" actId="478"/>
          <ac:grpSpMkLst>
            <pc:docMk/>
            <pc:sldMk cId="3796419601" sldId="261"/>
            <ac:grpSpMk id="4" creationId="{C92ED26F-A0A0-779F-EB27-3C503FD45D4A}"/>
          </ac:grpSpMkLst>
        </pc:grpChg>
        <pc:grpChg chg="del">
          <ac:chgData name="Josh Jones" userId="c0fc1d2205f999e9" providerId="LiveId" clId="{BED94546-F76B-B746-BA3A-2AD156C878C8}" dt="2023-06-27T00:02:22.582" v="471" actId="478"/>
          <ac:grpSpMkLst>
            <pc:docMk/>
            <pc:sldMk cId="3796419601" sldId="261"/>
            <ac:grpSpMk id="12" creationId="{6742C77E-C1BE-F672-B475-1D6222A92AC8}"/>
          </ac:grpSpMkLst>
        </pc:grpChg>
      </pc:sldChg>
      <pc:sldChg chg="modSp add del mod modShow">
        <pc:chgData name="Josh Jones" userId="c0fc1d2205f999e9" providerId="LiveId" clId="{BED94546-F76B-B746-BA3A-2AD156C878C8}" dt="2023-06-27T00:33:37.345" v="1146" actId="2890"/>
        <pc:sldMkLst>
          <pc:docMk/>
          <pc:sldMk cId="2508490005" sldId="262"/>
        </pc:sldMkLst>
        <pc:spChg chg="mod">
          <ac:chgData name="Josh Jones" userId="c0fc1d2205f999e9" providerId="LiveId" clId="{BED94546-F76B-B746-BA3A-2AD156C878C8}" dt="2023-06-27T00:33:23.134" v="1140" actId="20577"/>
          <ac:spMkLst>
            <pc:docMk/>
            <pc:sldMk cId="2508490005" sldId="262"/>
            <ac:spMk id="2" creationId="{A41FB6FB-60AB-5112-F9C1-1988B759F72F}"/>
          </ac:spMkLst>
        </pc:spChg>
        <pc:spChg chg="mod">
          <ac:chgData name="Josh Jones" userId="c0fc1d2205f999e9" providerId="LiveId" clId="{BED94546-F76B-B746-BA3A-2AD156C878C8}" dt="2023-06-27T00:33:24.983" v="1141" actId="20577"/>
          <ac:spMkLst>
            <pc:docMk/>
            <pc:sldMk cId="2508490005" sldId="262"/>
            <ac:spMk id="5" creationId="{70779F82-7684-0086-EB09-1628AD6667BD}"/>
          </ac:spMkLst>
        </pc:spChg>
        <pc:spChg chg="mod">
          <ac:chgData name="Josh Jones" userId="c0fc1d2205f999e9" providerId="LiveId" clId="{BED94546-F76B-B746-BA3A-2AD156C878C8}" dt="2023-06-27T00:33:35.795" v="1144" actId="20577"/>
          <ac:spMkLst>
            <pc:docMk/>
            <pc:sldMk cId="2508490005" sldId="262"/>
            <ac:spMk id="7" creationId="{B944876A-9381-E059-0747-4E8EAFEAFF20}"/>
          </ac:spMkLst>
        </pc:spChg>
        <pc:spChg chg="mod">
          <ac:chgData name="Josh Jones" userId="c0fc1d2205f999e9" providerId="LiveId" clId="{BED94546-F76B-B746-BA3A-2AD156C878C8}" dt="2023-06-27T00:33:33.111" v="1143" actId="1076"/>
          <ac:spMkLst>
            <pc:docMk/>
            <pc:sldMk cId="2508490005" sldId="262"/>
            <ac:spMk id="12" creationId="{8AC409A1-F7A4-E9B0-C660-2E19D081B43A}"/>
          </ac:spMkLst>
        </pc:spChg>
      </pc:sldChg>
      <pc:sldChg chg="modSp add mod modTransition modAnim modShow">
        <pc:chgData name="Josh Jones" userId="c0fc1d2205f999e9" providerId="LiveId" clId="{BED94546-F76B-B746-BA3A-2AD156C878C8}" dt="2023-06-27T23:30:03.656" v="2433"/>
        <pc:sldMkLst>
          <pc:docMk/>
          <pc:sldMk cId="3721574049" sldId="262"/>
        </pc:sldMkLst>
        <pc:spChg chg="mod">
          <ac:chgData name="Josh Jones" userId="c0fc1d2205f999e9" providerId="LiveId" clId="{BED94546-F76B-B746-BA3A-2AD156C878C8}" dt="2023-06-27T00:34:24.416" v="1165" actId="20577"/>
          <ac:spMkLst>
            <pc:docMk/>
            <pc:sldMk cId="3721574049" sldId="262"/>
            <ac:spMk id="2" creationId="{A41FB6FB-60AB-5112-F9C1-1988B759F72F}"/>
          </ac:spMkLst>
        </pc:spChg>
        <pc:spChg chg="mod">
          <ac:chgData name="Josh Jones" userId="c0fc1d2205f999e9" providerId="LiveId" clId="{BED94546-F76B-B746-BA3A-2AD156C878C8}" dt="2023-06-27T00:40:15.093" v="1197" actId="20577"/>
          <ac:spMkLst>
            <pc:docMk/>
            <pc:sldMk cId="3721574049" sldId="262"/>
            <ac:spMk id="5" creationId="{70779F82-7684-0086-EB09-1628AD6667BD}"/>
          </ac:spMkLst>
        </pc:spChg>
        <pc:spChg chg="mod">
          <ac:chgData name="Josh Jones" userId="c0fc1d2205f999e9" providerId="LiveId" clId="{BED94546-F76B-B746-BA3A-2AD156C878C8}" dt="2023-06-27T00:40:32.503" v="1199" actId="1076"/>
          <ac:spMkLst>
            <pc:docMk/>
            <pc:sldMk cId="3721574049" sldId="262"/>
            <ac:spMk id="7" creationId="{B944876A-9381-E059-0747-4E8EAFEAFF20}"/>
          </ac:spMkLst>
        </pc:spChg>
      </pc:sldChg>
      <pc:sldChg chg="addSp delSp modSp add mod modTransition modAnim">
        <pc:chgData name="Josh Jones" userId="c0fc1d2205f999e9" providerId="LiveId" clId="{BED94546-F76B-B746-BA3A-2AD156C878C8}" dt="2023-06-27T23:30:03.656" v="2433"/>
        <pc:sldMkLst>
          <pc:docMk/>
          <pc:sldMk cId="1936550647" sldId="263"/>
        </pc:sldMkLst>
        <pc:spChg chg="mod">
          <ac:chgData name="Josh Jones" userId="c0fc1d2205f999e9" providerId="LiveId" clId="{BED94546-F76B-B746-BA3A-2AD156C878C8}" dt="2023-06-27T00:49:00.288" v="1306" actId="20577"/>
          <ac:spMkLst>
            <pc:docMk/>
            <pc:sldMk cId="1936550647" sldId="263"/>
            <ac:spMk id="2" creationId="{A41FB6FB-60AB-5112-F9C1-1988B759F72F}"/>
          </ac:spMkLst>
        </pc:spChg>
        <pc:spChg chg="add mod">
          <ac:chgData name="Josh Jones" userId="c0fc1d2205f999e9" providerId="LiveId" clId="{BED94546-F76B-B746-BA3A-2AD156C878C8}" dt="2023-06-27T00:54:03.615" v="1437" actId="167"/>
          <ac:spMkLst>
            <pc:docMk/>
            <pc:sldMk cId="1936550647" sldId="263"/>
            <ac:spMk id="3" creationId="{9B6A077B-46F8-3885-CFD9-7108AF6CEB9D}"/>
          </ac:spMkLst>
        </pc:spChg>
        <pc:spChg chg="mod">
          <ac:chgData name="Josh Jones" userId="c0fc1d2205f999e9" providerId="LiveId" clId="{BED94546-F76B-B746-BA3A-2AD156C878C8}" dt="2023-06-27T00:56:40.033" v="1445" actId="20577"/>
          <ac:spMkLst>
            <pc:docMk/>
            <pc:sldMk cId="1936550647" sldId="263"/>
            <ac:spMk id="5" creationId="{70779F82-7684-0086-EB09-1628AD6667BD}"/>
          </ac:spMkLst>
        </pc:spChg>
        <pc:spChg chg="mod">
          <ac:chgData name="Josh Jones" userId="c0fc1d2205f999e9" providerId="LiveId" clId="{BED94546-F76B-B746-BA3A-2AD156C878C8}" dt="2023-06-27T00:56:59.560" v="1459"/>
          <ac:spMkLst>
            <pc:docMk/>
            <pc:sldMk cId="1936550647" sldId="263"/>
            <ac:spMk id="6" creationId="{14AB699C-1FF9-AE34-96FA-F46FCBFA2F76}"/>
          </ac:spMkLst>
        </pc:spChg>
        <pc:spChg chg="del mod">
          <ac:chgData name="Josh Jones" userId="c0fc1d2205f999e9" providerId="LiveId" clId="{BED94546-F76B-B746-BA3A-2AD156C878C8}" dt="2023-06-27T00:56:27.145" v="1443" actId="478"/>
          <ac:spMkLst>
            <pc:docMk/>
            <pc:sldMk cId="1936550647" sldId="263"/>
            <ac:spMk id="7" creationId="{B944876A-9381-E059-0747-4E8EAFEAFF20}"/>
          </ac:spMkLst>
        </pc:spChg>
        <pc:spChg chg="mod">
          <ac:chgData name="Josh Jones" userId="c0fc1d2205f999e9" providerId="LiveId" clId="{BED94546-F76B-B746-BA3A-2AD156C878C8}" dt="2023-06-27T00:56:59.560" v="1459"/>
          <ac:spMkLst>
            <pc:docMk/>
            <pc:sldMk cId="1936550647" sldId="263"/>
            <ac:spMk id="8" creationId="{261C4A3F-04DA-9983-99CD-F270D5C888B7}"/>
          </ac:spMkLst>
        </pc:spChg>
        <pc:spChg chg="add mod">
          <ac:chgData name="Josh Jones" userId="c0fc1d2205f999e9" providerId="LiveId" clId="{BED94546-F76B-B746-BA3A-2AD156C878C8}" dt="2023-06-27T06:55:22.701" v="2001" actId="1035"/>
          <ac:spMkLst>
            <pc:docMk/>
            <pc:sldMk cId="1936550647" sldId="263"/>
            <ac:spMk id="10" creationId="{D118AD5D-1763-F3F6-AC5B-C656FCEB7E14}"/>
          </ac:spMkLst>
        </pc:spChg>
        <pc:grpChg chg="add del mod">
          <ac:chgData name="Josh Jones" userId="c0fc1d2205f999e9" providerId="LiveId" clId="{BED94546-F76B-B746-BA3A-2AD156C878C8}" dt="2023-06-27T00:57:01.896" v="1460"/>
          <ac:grpSpMkLst>
            <pc:docMk/>
            <pc:sldMk cId="1936550647" sldId="263"/>
            <ac:grpSpMk id="4" creationId="{603A73B2-E4CE-CC06-C3E7-DF5CDB6B676A}"/>
          </ac:grpSpMkLst>
        </pc:grpChg>
        <pc:grpChg chg="mod">
          <ac:chgData name="Josh Jones" userId="c0fc1d2205f999e9" providerId="LiveId" clId="{BED94546-F76B-B746-BA3A-2AD156C878C8}" dt="2023-06-27T00:58:00.605" v="1474" actId="1035"/>
          <ac:grpSpMkLst>
            <pc:docMk/>
            <pc:sldMk cId="1936550647" sldId="263"/>
            <ac:grpSpMk id="11" creationId="{E31348D3-682F-AC07-E242-57271C806838}"/>
          </ac:grpSpMkLst>
        </pc:grpChg>
      </pc:sldChg>
      <pc:sldChg chg="addSp delSp modSp add mod modTransition delAnim modAnim">
        <pc:chgData name="Josh Jones" userId="c0fc1d2205f999e9" providerId="LiveId" clId="{BED94546-F76B-B746-BA3A-2AD156C878C8}" dt="2023-06-27T23:30:03.656" v="2433"/>
        <pc:sldMkLst>
          <pc:docMk/>
          <pc:sldMk cId="2884901797" sldId="264"/>
        </pc:sldMkLst>
        <pc:spChg chg="mod">
          <ac:chgData name="Josh Jones" userId="c0fc1d2205f999e9" providerId="LiveId" clId="{BED94546-F76B-B746-BA3A-2AD156C878C8}" dt="2023-06-27T00:51:26.904" v="1348" actId="1076"/>
          <ac:spMkLst>
            <pc:docMk/>
            <pc:sldMk cId="2884901797" sldId="264"/>
            <ac:spMk id="2" creationId="{A41FB6FB-60AB-5112-F9C1-1988B759F72F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4" creationId="{C6F9E80E-A276-9CA0-BE63-C76F578FB009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5" creationId="{70779F82-7684-0086-EB09-1628AD6667BD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6" creationId="{57FE5F39-03B4-0B4C-1C90-CEBD8E37C3A8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7" creationId="{B944876A-9381-E059-0747-4E8EAFEAFF20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8" creationId="{48EA8BDC-FDC8-6615-7913-99AB56EA3A93}"/>
          </ac:spMkLst>
        </pc:spChg>
        <pc:spChg chg="del">
          <ac:chgData name="Josh Jones" userId="c0fc1d2205f999e9" providerId="LiveId" clId="{BED94546-F76B-B746-BA3A-2AD156C878C8}" dt="2023-06-27T00:50:05.433" v="1329" actId="478"/>
          <ac:spMkLst>
            <pc:docMk/>
            <pc:sldMk cId="2884901797" sldId="264"/>
            <ac:spMk id="9" creationId="{2037BE2C-E681-274D-FEFF-29FD8FB5F1DD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10" creationId="{E6FEF117-0D6A-484D-63D3-67E857510244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14" creationId="{A475E442-3203-8C9F-52B8-A847F9835EC6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15" creationId="{A27BF258-6BC4-9B52-3703-336F15DB96A4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16" creationId="{F0B48093-FA73-1016-93E6-F14FB7A37DF2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17" creationId="{01C4F941-890F-2A47-BBC7-251CEFBB5254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18" creationId="{A6DB6BB4-9EB6-B4CF-D449-6B4C2F976BE7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19" creationId="{6A2845D3-5F01-551E-3EE3-D70DF4634012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0" creationId="{EA9F3282-9FDE-B4D3-A266-3BF7BB2BF0C5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1" creationId="{87298A99-D504-9DBF-5FD4-7E096E1CD607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2" creationId="{0145DAAD-F711-2135-46DC-A53783179247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3" creationId="{15B2279C-3D75-69AB-D0B2-BE243929BAD3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4" creationId="{A27AEAAC-5185-4981-D267-EA96FF1EC0BF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5" creationId="{E67A461A-1F6B-F4D8-4B8C-A1668BF2F279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6" creationId="{0081D485-F89A-8256-CF3F-9F283EB3F6C7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7" creationId="{A415780F-60C0-F05C-7669-28D69FEC40A1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8" creationId="{0581A6C6-DF1E-F459-82CA-A5F6B8DCAC25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29" creationId="{9D40148C-1A14-4FE6-1330-0A9B9C2BB98F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30" creationId="{8628AAEE-DD11-8962-3EA1-C4BB08F96866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31" creationId="{385518E8-9D6E-75A9-F143-C6AD97235BFD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32" creationId="{10173161-BF3C-42C9-E1DE-33BEDE256B9D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33" creationId="{42F6C3B2-0B54-4C56-B4BD-4E1D228B47CC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34" creationId="{2BF5E368-325C-9F23-9963-53155045EC92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35" creationId="{DE2460A9-41A4-1C08-EDBD-9F5478F4A498}"/>
          </ac:spMkLst>
        </pc:spChg>
        <pc:spChg chg="del">
          <ac:chgData name="Josh Jones" userId="c0fc1d2205f999e9" providerId="LiveId" clId="{BED94546-F76B-B746-BA3A-2AD156C878C8}" dt="2023-06-27T00:49:16.097" v="1308" actId="478"/>
          <ac:spMkLst>
            <pc:docMk/>
            <pc:sldMk cId="2884901797" sldId="264"/>
            <ac:spMk id="36" creationId="{A39FDA28-7008-8E34-2B69-B9829C41460E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37" creationId="{9ACA0953-248D-2209-946C-53D10B8D7862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38" creationId="{FF7C8D05-70DE-0432-B40E-02FA457F8C70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39" creationId="{ADA53480-EC6C-4BB4-26A2-A700765CD954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40" creationId="{50A49464-5DD6-210B-016F-91B55959C93A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41" creationId="{90361D32-2830-479F-0F07-FE72AAF5436F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42" creationId="{4B94FA58-A278-DED6-BB5C-0CFA9108B5E7}"/>
          </ac:spMkLst>
        </pc:spChg>
        <pc:spChg chg="mod">
          <ac:chgData name="Josh Jones" userId="c0fc1d2205f999e9" providerId="LiveId" clId="{BED94546-F76B-B746-BA3A-2AD156C878C8}" dt="2023-06-27T00:49:55.647" v="1326"/>
          <ac:spMkLst>
            <pc:docMk/>
            <pc:sldMk cId="2884901797" sldId="264"/>
            <ac:spMk id="43" creationId="{B4D18F51-D0E8-D304-CA51-4A849F3185CF}"/>
          </ac:spMkLst>
        </pc:spChg>
        <pc:grpChg chg="add del mod">
          <ac:chgData name="Josh Jones" userId="c0fc1d2205f999e9" providerId="LiveId" clId="{BED94546-F76B-B746-BA3A-2AD156C878C8}" dt="2023-06-27T00:55:59.154" v="1439" actId="478"/>
          <ac:grpSpMkLst>
            <pc:docMk/>
            <pc:sldMk cId="2884901797" sldId="264"/>
            <ac:grpSpMk id="3" creationId="{64E431ED-2E1C-4780-ABBA-DC2D4ABC736F}"/>
          </ac:grpSpMkLst>
        </pc:grpChg>
        <pc:grpChg chg="del">
          <ac:chgData name="Josh Jones" userId="c0fc1d2205f999e9" providerId="LiveId" clId="{BED94546-F76B-B746-BA3A-2AD156C878C8}" dt="2023-06-27T00:49:16.097" v="1308" actId="478"/>
          <ac:grpSpMkLst>
            <pc:docMk/>
            <pc:sldMk cId="2884901797" sldId="264"/>
            <ac:grpSpMk id="11" creationId="{E31348D3-682F-AC07-E242-57271C806838}"/>
          </ac:grpSpMkLst>
        </pc:grpChg>
      </pc:sldChg>
      <pc:sldChg chg="addSp delSp modSp add mod modTransition delAnim modAnim">
        <pc:chgData name="Josh Jones" userId="c0fc1d2205f999e9" providerId="LiveId" clId="{BED94546-F76B-B746-BA3A-2AD156C878C8}" dt="2023-06-27T23:30:03.656" v="2433"/>
        <pc:sldMkLst>
          <pc:docMk/>
          <pc:sldMk cId="217077296" sldId="265"/>
        </pc:sldMkLst>
        <pc:spChg chg="mod">
          <ac:chgData name="Josh Jones" userId="c0fc1d2205f999e9" providerId="LiveId" clId="{BED94546-F76B-B746-BA3A-2AD156C878C8}" dt="2023-06-27T00:56:48.748" v="1456" actId="20577"/>
          <ac:spMkLst>
            <pc:docMk/>
            <pc:sldMk cId="217077296" sldId="265"/>
            <ac:spMk id="2" creationId="{A41FB6FB-60AB-5112-F9C1-1988B759F72F}"/>
          </ac:spMkLst>
        </pc:spChg>
        <pc:spChg chg="mod">
          <ac:chgData name="Josh Jones" userId="c0fc1d2205f999e9" providerId="LiveId" clId="{BED94546-F76B-B746-BA3A-2AD156C878C8}" dt="2023-06-27T00:57:03.929" v="1461"/>
          <ac:spMkLst>
            <pc:docMk/>
            <pc:sldMk cId="217077296" sldId="265"/>
            <ac:spMk id="6" creationId="{73DEEBA2-6FF8-453B-D846-B47B039EE96D}"/>
          </ac:spMkLst>
        </pc:spChg>
        <pc:spChg chg="del">
          <ac:chgData name="Josh Jones" userId="c0fc1d2205f999e9" providerId="LiveId" clId="{BED94546-F76B-B746-BA3A-2AD156C878C8}" dt="2023-06-27T00:56:28.852" v="1444" actId="478"/>
          <ac:spMkLst>
            <pc:docMk/>
            <pc:sldMk cId="217077296" sldId="265"/>
            <ac:spMk id="7" creationId="{B944876A-9381-E059-0747-4E8EAFEAFF20}"/>
          </ac:spMkLst>
        </pc:spChg>
        <pc:spChg chg="mod">
          <ac:chgData name="Josh Jones" userId="c0fc1d2205f999e9" providerId="LiveId" clId="{BED94546-F76B-B746-BA3A-2AD156C878C8}" dt="2023-06-27T00:57:03.929" v="1461"/>
          <ac:spMkLst>
            <pc:docMk/>
            <pc:sldMk cId="217077296" sldId="265"/>
            <ac:spMk id="8" creationId="{F06E3910-9ADC-CE18-C621-6A8B3D03E3FB}"/>
          </ac:spMkLst>
        </pc:spChg>
        <pc:spChg chg="add mod">
          <ac:chgData name="Josh Jones" userId="c0fc1d2205f999e9" providerId="LiveId" clId="{BED94546-F76B-B746-BA3A-2AD156C878C8}" dt="2023-06-27T07:01:59.235" v="2098"/>
          <ac:spMkLst>
            <pc:docMk/>
            <pc:sldMk cId="217077296" sldId="265"/>
            <ac:spMk id="10" creationId="{D311FD44-B031-1A4B-B3A8-EB672E098D92}"/>
          </ac:spMkLst>
        </pc:spChg>
        <pc:spChg chg="del topLvl">
          <ac:chgData name="Josh Jones" userId="c0fc1d2205f999e9" providerId="LiveId" clId="{BED94546-F76B-B746-BA3A-2AD156C878C8}" dt="2023-06-27T00:56:54.188" v="1457" actId="478"/>
          <ac:spMkLst>
            <pc:docMk/>
            <pc:sldMk cId="217077296" sldId="265"/>
            <ac:spMk id="12" creationId="{8AC409A1-F7A4-E9B0-C660-2E19D081B43A}"/>
          </ac:spMkLst>
        </pc:spChg>
        <pc:spChg chg="del topLvl">
          <ac:chgData name="Josh Jones" userId="c0fc1d2205f999e9" providerId="LiveId" clId="{BED94546-F76B-B746-BA3A-2AD156C878C8}" dt="2023-06-27T00:56:55.286" v="1458" actId="478"/>
          <ac:spMkLst>
            <pc:docMk/>
            <pc:sldMk cId="217077296" sldId="265"/>
            <ac:spMk id="13" creationId="{7A6DD4ED-F73F-9C36-351E-DFBA6D2EF868}"/>
          </ac:spMkLst>
        </pc:spChg>
        <pc:grpChg chg="add mod">
          <ac:chgData name="Josh Jones" userId="c0fc1d2205f999e9" providerId="LiveId" clId="{BED94546-F76B-B746-BA3A-2AD156C878C8}" dt="2023-06-27T00:57:11.234" v="1464" actId="1038"/>
          <ac:grpSpMkLst>
            <pc:docMk/>
            <pc:sldMk cId="217077296" sldId="265"/>
            <ac:grpSpMk id="4" creationId="{9C688064-0B0D-405F-BE6E-ABE653306DB0}"/>
          </ac:grpSpMkLst>
        </pc:grpChg>
        <pc:grpChg chg="del">
          <ac:chgData name="Josh Jones" userId="c0fc1d2205f999e9" providerId="LiveId" clId="{BED94546-F76B-B746-BA3A-2AD156C878C8}" dt="2023-06-27T00:56:54.188" v="1457" actId="478"/>
          <ac:grpSpMkLst>
            <pc:docMk/>
            <pc:sldMk cId="217077296" sldId="265"/>
            <ac:grpSpMk id="11" creationId="{E31348D3-682F-AC07-E242-57271C806838}"/>
          </ac:grpSpMkLst>
        </pc:grpChg>
      </pc:sldChg>
      <pc:sldChg chg="add del">
        <pc:chgData name="Josh Jones" userId="c0fc1d2205f999e9" providerId="LiveId" clId="{BED94546-F76B-B746-BA3A-2AD156C878C8}" dt="2023-06-27T00:49:52.340" v="1325"/>
        <pc:sldMkLst>
          <pc:docMk/>
          <pc:sldMk cId="1912222393" sldId="265"/>
        </pc:sldMkLst>
      </pc:sldChg>
      <pc:sldChg chg="addSp delSp modSp add mod ord modTransition delAnim modAnim">
        <pc:chgData name="Josh Jones" userId="c0fc1d2205f999e9" providerId="LiveId" clId="{BED94546-F76B-B746-BA3A-2AD156C878C8}" dt="2023-06-27T23:30:03.656" v="2433"/>
        <pc:sldMkLst>
          <pc:docMk/>
          <pc:sldMk cId="3542266035" sldId="266"/>
        </pc:sldMkLst>
        <pc:spChg chg="mod">
          <ac:chgData name="Josh Jones" userId="c0fc1d2205f999e9" providerId="LiveId" clId="{BED94546-F76B-B746-BA3A-2AD156C878C8}" dt="2023-06-27T00:57:46.188" v="1470" actId="20577"/>
          <ac:spMkLst>
            <pc:docMk/>
            <pc:sldMk cId="3542266035" sldId="266"/>
            <ac:spMk id="2" creationId="{A41FB6FB-60AB-5112-F9C1-1988B759F72F}"/>
          </ac:spMkLst>
        </pc:spChg>
        <pc:spChg chg="mod">
          <ac:chgData name="Josh Jones" userId="c0fc1d2205f999e9" providerId="LiveId" clId="{BED94546-F76B-B746-BA3A-2AD156C878C8}" dt="2023-06-27T00:57:53.089" v="1472" actId="20577"/>
          <ac:spMkLst>
            <pc:docMk/>
            <pc:sldMk cId="3542266035" sldId="266"/>
            <ac:spMk id="5" creationId="{70779F82-7684-0086-EB09-1628AD6667BD}"/>
          </ac:spMkLst>
        </pc:spChg>
        <pc:spChg chg="mod">
          <ac:chgData name="Josh Jones" userId="c0fc1d2205f999e9" providerId="LiveId" clId="{BED94546-F76B-B746-BA3A-2AD156C878C8}" dt="2023-06-27T00:58:03.776" v="1475"/>
          <ac:spMkLst>
            <pc:docMk/>
            <pc:sldMk cId="3542266035" sldId="266"/>
            <ac:spMk id="10" creationId="{1886FC9F-B9C8-90C1-D30B-C9F61ACEF2B1}"/>
          </ac:spMkLst>
        </pc:spChg>
        <pc:spChg chg="mod">
          <ac:chgData name="Josh Jones" userId="c0fc1d2205f999e9" providerId="LiveId" clId="{BED94546-F76B-B746-BA3A-2AD156C878C8}" dt="2023-06-27T00:58:03.776" v="1475"/>
          <ac:spMkLst>
            <pc:docMk/>
            <pc:sldMk cId="3542266035" sldId="266"/>
            <ac:spMk id="11" creationId="{A16A37F3-FA0F-01EC-489D-00CCFF290750}"/>
          </ac:spMkLst>
        </pc:spChg>
        <pc:spChg chg="mod">
          <ac:chgData name="Josh Jones" userId="c0fc1d2205f999e9" providerId="LiveId" clId="{BED94546-F76B-B746-BA3A-2AD156C878C8}" dt="2023-06-27T00:58:17.288" v="1476"/>
          <ac:spMkLst>
            <pc:docMk/>
            <pc:sldMk cId="3542266035" sldId="266"/>
            <ac:spMk id="13" creationId="{425A17A3-66DF-2B1B-B7DA-B6C3AAC3A881}"/>
          </ac:spMkLst>
        </pc:spChg>
        <pc:spChg chg="mod">
          <ac:chgData name="Josh Jones" userId="c0fc1d2205f999e9" providerId="LiveId" clId="{BED94546-F76B-B746-BA3A-2AD156C878C8}" dt="2023-06-27T00:58:17.288" v="1476"/>
          <ac:spMkLst>
            <pc:docMk/>
            <pc:sldMk cId="3542266035" sldId="266"/>
            <ac:spMk id="15" creationId="{B6E4DCA1-387D-A082-CDE7-60DFDA511DAE}"/>
          </ac:spMkLst>
        </pc:spChg>
        <pc:spChg chg="add mod">
          <ac:chgData name="Josh Jones" userId="c0fc1d2205f999e9" providerId="LiveId" clId="{BED94546-F76B-B746-BA3A-2AD156C878C8}" dt="2023-06-27T07:07:43.456" v="2327"/>
          <ac:spMkLst>
            <pc:docMk/>
            <pc:sldMk cId="3542266035" sldId="266"/>
            <ac:spMk id="17" creationId="{F642AE20-043B-7C0E-BAC5-34FAC6123807}"/>
          </ac:spMkLst>
        </pc:spChg>
        <pc:grpChg chg="del">
          <ac:chgData name="Josh Jones" userId="c0fc1d2205f999e9" providerId="LiveId" clId="{BED94546-F76B-B746-BA3A-2AD156C878C8}" dt="2023-06-27T00:57:55.137" v="1473" actId="478"/>
          <ac:grpSpMkLst>
            <pc:docMk/>
            <pc:sldMk cId="3542266035" sldId="266"/>
            <ac:grpSpMk id="4" creationId="{9C688064-0B0D-405F-BE6E-ABE653306DB0}"/>
          </ac:grpSpMkLst>
        </pc:grpChg>
        <pc:grpChg chg="add mod">
          <ac:chgData name="Josh Jones" userId="c0fc1d2205f999e9" providerId="LiveId" clId="{BED94546-F76B-B746-BA3A-2AD156C878C8}" dt="2023-06-27T00:58:03.776" v="1475"/>
          <ac:grpSpMkLst>
            <pc:docMk/>
            <pc:sldMk cId="3542266035" sldId="266"/>
            <ac:grpSpMk id="7" creationId="{87A6BED1-9906-B8EF-6684-B6D1E58439D1}"/>
          </ac:grpSpMkLst>
        </pc:grpChg>
        <pc:grpChg chg="add del mod">
          <ac:chgData name="Josh Jones" userId="c0fc1d2205f999e9" providerId="LiveId" clId="{BED94546-F76B-B746-BA3A-2AD156C878C8}" dt="2023-06-27T00:58:18.502" v="1477"/>
          <ac:grpSpMkLst>
            <pc:docMk/>
            <pc:sldMk cId="3542266035" sldId="266"/>
            <ac:grpSpMk id="12" creationId="{BEFC5131-16ED-72C1-9F28-C01C5D85A8B2}"/>
          </ac:grpSpMkLst>
        </pc:grpChg>
      </pc:sldChg>
      <pc:sldChg chg="addSp delSp modSp add mod modTransition delAnim modAnim">
        <pc:chgData name="Josh Jones" userId="c0fc1d2205f999e9" providerId="LiveId" clId="{BED94546-F76B-B746-BA3A-2AD156C878C8}" dt="2023-06-27T23:30:03.656" v="2433"/>
        <pc:sldMkLst>
          <pc:docMk/>
          <pc:sldMk cId="3107562774" sldId="267"/>
        </pc:sldMkLst>
        <pc:spChg chg="mod">
          <ac:chgData name="Josh Jones" userId="c0fc1d2205f999e9" providerId="LiveId" clId="{BED94546-F76B-B746-BA3A-2AD156C878C8}" dt="2023-06-27T01:00:56.207" v="1485" actId="20577"/>
          <ac:spMkLst>
            <pc:docMk/>
            <pc:sldMk cId="3107562774" sldId="267"/>
            <ac:spMk id="2" creationId="{A41FB6FB-60AB-5112-F9C1-1988B759F72F}"/>
          </ac:spMkLst>
        </pc:spChg>
        <pc:spChg chg="mod">
          <ac:chgData name="Josh Jones" userId="c0fc1d2205f999e9" providerId="LiveId" clId="{BED94546-F76B-B746-BA3A-2AD156C878C8}" dt="2023-06-27T01:01:49.236" v="1495"/>
          <ac:spMkLst>
            <pc:docMk/>
            <pc:sldMk cId="3107562774" sldId="267"/>
            <ac:spMk id="6" creationId="{8D1884E7-B25A-2F2E-440A-335698000293}"/>
          </ac:spMkLst>
        </pc:spChg>
        <pc:spChg chg="mod">
          <ac:chgData name="Josh Jones" userId="c0fc1d2205f999e9" providerId="LiveId" clId="{BED94546-F76B-B746-BA3A-2AD156C878C8}" dt="2023-06-27T01:01:49.236" v="1495"/>
          <ac:spMkLst>
            <pc:docMk/>
            <pc:sldMk cId="3107562774" sldId="267"/>
            <ac:spMk id="8" creationId="{FE5B5580-DC3D-7788-526E-BE6AB1166869}"/>
          </ac:spMkLst>
        </pc:spChg>
        <pc:spChg chg="del mod topLvl">
          <ac:chgData name="Josh Jones" userId="c0fc1d2205f999e9" providerId="LiveId" clId="{BED94546-F76B-B746-BA3A-2AD156C878C8}" dt="2023-06-27T01:01:43.110" v="1493" actId="478"/>
          <ac:spMkLst>
            <pc:docMk/>
            <pc:sldMk cId="3107562774" sldId="267"/>
            <ac:spMk id="10" creationId="{1886FC9F-B9C8-90C1-D30B-C9F61ACEF2B1}"/>
          </ac:spMkLst>
        </pc:spChg>
        <pc:spChg chg="del topLvl">
          <ac:chgData name="Josh Jones" userId="c0fc1d2205f999e9" providerId="LiveId" clId="{BED94546-F76B-B746-BA3A-2AD156C878C8}" dt="2023-06-27T01:01:44.346" v="1494" actId="478"/>
          <ac:spMkLst>
            <pc:docMk/>
            <pc:sldMk cId="3107562774" sldId="267"/>
            <ac:spMk id="11" creationId="{A16A37F3-FA0F-01EC-489D-00CCFF290750}"/>
          </ac:spMkLst>
        </pc:spChg>
        <pc:spChg chg="add mod">
          <ac:chgData name="Josh Jones" userId="c0fc1d2205f999e9" providerId="LiveId" clId="{BED94546-F76B-B746-BA3A-2AD156C878C8}" dt="2023-06-27T07:03:15.116" v="2138"/>
          <ac:spMkLst>
            <pc:docMk/>
            <pc:sldMk cId="3107562774" sldId="267"/>
            <ac:spMk id="12" creationId="{DC8062DA-2792-9C2A-0F76-FE948EB463EB}"/>
          </ac:spMkLst>
        </pc:spChg>
        <pc:grpChg chg="add mod">
          <ac:chgData name="Josh Jones" userId="c0fc1d2205f999e9" providerId="LiveId" clId="{BED94546-F76B-B746-BA3A-2AD156C878C8}" dt="2023-06-27T01:01:49.236" v="1495"/>
          <ac:grpSpMkLst>
            <pc:docMk/>
            <pc:sldMk cId="3107562774" sldId="267"/>
            <ac:grpSpMk id="4" creationId="{A5800365-73B1-3974-60BE-9E87494FF7A5}"/>
          </ac:grpSpMkLst>
        </pc:grpChg>
        <pc:grpChg chg="del">
          <ac:chgData name="Josh Jones" userId="c0fc1d2205f999e9" providerId="LiveId" clId="{BED94546-F76B-B746-BA3A-2AD156C878C8}" dt="2023-06-27T01:01:43.110" v="1493" actId="478"/>
          <ac:grpSpMkLst>
            <pc:docMk/>
            <pc:sldMk cId="3107562774" sldId="267"/>
            <ac:grpSpMk id="7" creationId="{87A6BED1-9906-B8EF-6684-B6D1E58439D1}"/>
          </ac:grpSpMkLst>
        </pc:grpChg>
      </pc:sldChg>
      <pc:sldChg chg="addSp delSp modSp add mod modTransition delAnim modAnim">
        <pc:chgData name="Josh Jones" userId="c0fc1d2205f999e9" providerId="LiveId" clId="{BED94546-F76B-B746-BA3A-2AD156C878C8}" dt="2023-06-27T23:30:03.656" v="2433"/>
        <pc:sldMkLst>
          <pc:docMk/>
          <pc:sldMk cId="4270905157" sldId="268"/>
        </pc:sldMkLst>
        <pc:spChg chg="mod">
          <ac:chgData name="Josh Jones" userId="c0fc1d2205f999e9" providerId="LiveId" clId="{BED94546-F76B-B746-BA3A-2AD156C878C8}" dt="2023-06-27T01:02:49.194" v="1502" actId="20577"/>
          <ac:spMkLst>
            <pc:docMk/>
            <pc:sldMk cId="4270905157" sldId="268"/>
            <ac:spMk id="2" creationId="{A41FB6FB-60AB-5112-F9C1-1988B759F72F}"/>
          </ac:spMkLst>
        </pc:spChg>
        <pc:spChg chg="mod">
          <ac:chgData name="Josh Jones" userId="c0fc1d2205f999e9" providerId="LiveId" clId="{BED94546-F76B-B746-BA3A-2AD156C878C8}" dt="2023-06-27T01:02:52.101" v="1503" actId="20577"/>
          <ac:spMkLst>
            <pc:docMk/>
            <pc:sldMk cId="4270905157" sldId="268"/>
            <ac:spMk id="5" creationId="{70779F82-7684-0086-EB09-1628AD6667BD}"/>
          </ac:spMkLst>
        </pc:spChg>
        <pc:spChg chg="mod">
          <ac:chgData name="Josh Jones" userId="c0fc1d2205f999e9" providerId="LiveId" clId="{BED94546-F76B-B746-BA3A-2AD156C878C8}" dt="2023-06-27T01:02:58.725" v="1505"/>
          <ac:spMkLst>
            <pc:docMk/>
            <pc:sldMk cId="4270905157" sldId="268"/>
            <ac:spMk id="10" creationId="{7CCEF77C-BB17-C0F2-60B3-02D6DF7ED3CE}"/>
          </ac:spMkLst>
        </pc:spChg>
        <pc:spChg chg="mod">
          <ac:chgData name="Josh Jones" userId="c0fc1d2205f999e9" providerId="LiveId" clId="{BED94546-F76B-B746-BA3A-2AD156C878C8}" dt="2023-06-27T01:02:58.725" v="1505"/>
          <ac:spMkLst>
            <pc:docMk/>
            <pc:sldMk cId="4270905157" sldId="268"/>
            <ac:spMk id="11" creationId="{45C2B0C8-D389-4BF6-09ED-584BE7645F27}"/>
          </ac:spMkLst>
        </pc:spChg>
        <pc:spChg chg="add mod">
          <ac:chgData name="Josh Jones" userId="c0fc1d2205f999e9" providerId="LiveId" clId="{BED94546-F76B-B746-BA3A-2AD156C878C8}" dt="2023-06-27T07:04:30.511" v="2210"/>
          <ac:spMkLst>
            <pc:docMk/>
            <pc:sldMk cId="4270905157" sldId="268"/>
            <ac:spMk id="12" creationId="{F76B1109-9F83-F10D-2E2B-BD8E359067F3}"/>
          </ac:spMkLst>
        </pc:spChg>
        <pc:grpChg chg="del">
          <ac:chgData name="Josh Jones" userId="c0fc1d2205f999e9" providerId="LiveId" clId="{BED94546-F76B-B746-BA3A-2AD156C878C8}" dt="2023-06-27T01:02:54.601" v="1504" actId="478"/>
          <ac:grpSpMkLst>
            <pc:docMk/>
            <pc:sldMk cId="4270905157" sldId="268"/>
            <ac:grpSpMk id="4" creationId="{A5800365-73B1-3974-60BE-9E87494FF7A5}"/>
          </ac:grpSpMkLst>
        </pc:grpChg>
        <pc:grpChg chg="add mod">
          <ac:chgData name="Josh Jones" userId="c0fc1d2205f999e9" providerId="LiveId" clId="{BED94546-F76B-B746-BA3A-2AD156C878C8}" dt="2023-06-27T01:02:58.725" v="1505"/>
          <ac:grpSpMkLst>
            <pc:docMk/>
            <pc:sldMk cId="4270905157" sldId="268"/>
            <ac:grpSpMk id="7" creationId="{E3B9783C-4F92-AD48-3186-BD901DE98F58}"/>
          </ac:grpSpMkLst>
        </pc:grpChg>
      </pc:sldChg>
      <pc:sldChg chg="addSp modSp add modTransition modAnim">
        <pc:chgData name="Josh Jones" userId="c0fc1d2205f999e9" providerId="LiveId" clId="{BED94546-F76B-B746-BA3A-2AD156C878C8}" dt="2023-06-27T23:30:03.656" v="2433"/>
        <pc:sldMkLst>
          <pc:docMk/>
          <pc:sldMk cId="2271089982" sldId="269"/>
        </pc:sldMkLst>
        <pc:spChg chg="mod">
          <ac:chgData name="Josh Jones" userId="c0fc1d2205f999e9" providerId="LiveId" clId="{BED94546-F76B-B746-BA3A-2AD156C878C8}" dt="2023-06-27T01:04:22.778" v="1512" actId="20577"/>
          <ac:spMkLst>
            <pc:docMk/>
            <pc:sldMk cId="2271089982" sldId="269"/>
            <ac:spMk id="2" creationId="{A41FB6FB-60AB-5112-F9C1-1988B759F72F}"/>
          </ac:spMkLst>
        </pc:spChg>
        <pc:spChg chg="add mod">
          <ac:chgData name="Josh Jones" userId="c0fc1d2205f999e9" providerId="LiveId" clId="{BED94546-F76B-B746-BA3A-2AD156C878C8}" dt="2023-06-27T07:05:07.186" v="2234"/>
          <ac:spMkLst>
            <pc:docMk/>
            <pc:sldMk cId="2271089982" sldId="269"/>
            <ac:spMk id="4" creationId="{EC9FC0EB-7486-5BA3-4885-334314F32EF2}"/>
          </ac:spMkLst>
        </pc:spChg>
        <pc:spChg chg="mod">
          <ac:chgData name="Josh Jones" userId="c0fc1d2205f999e9" providerId="LiveId" clId="{BED94546-F76B-B746-BA3A-2AD156C878C8}" dt="2023-06-27T01:05:14.281" v="1513" actId="20577"/>
          <ac:spMkLst>
            <pc:docMk/>
            <pc:sldMk cId="2271089982" sldId="269"/>
            <ac:spMk id="5" creationId="{70779F82-7684-0086-EB09-1628AD6667BD}"/>
          </ac:spMkLst>
        </pc:spChg>
      </pc:sldChg>
      <pc:sldChg chg="addSp delSp modSp add mod modTransition delAnim modAnim">
        <pc:chgData name="Josh Jones" userId="c0fc1d2205f999e9" providerId="LiveId" clId="{BED94546-F76B-B746-BA3A-2AD156C878C8}" dt="2023-06-27T23:30:03.656" v="2433"/>
        <pc:sldMkLst>
          <pc:docMk/>
          <pc:sldMk cId="3488231377" sldId="270"/>
        </pc:sldMkLst>
        <pc:spChg chg="mod">
          <ac:chgData name="Josh Jones" userId="c0fc1d2205f999e9" providerId="LiveId" clId="{BED94546-F76B-B746-BA3A-2AD156C878C8}" dt="2023-06-27T01:07:11.534" v="1523" actId="20577"/>
          <ac:spMkLst>
            <pc:docMk/>
            <pc:sldMk cId="3488231377" sldId="270"/>
            <ac:spMk id="2" creationId="{A41FB6FB-60AB-5112-F9C1-1988B759F72F}"/>
          </ac:spMkLst>
        </pc:spChg>
        <pc:spChg chg="mod">
          <ac:chgData name="Josh Jones" userId="c0fc1d2205f999e9" providerId="LiveId" clId="{BED94546-F76B-B746-BA3A-2AD156C878C8}" dt="2023-06-27T01:07:32.232" v="1528"/>
          <ac:spMkLst>
            <pc:docMk/>
            <pc:sldMk cId="3488231377" sldId="270"/>
            <ac:spMk id="6" creationId="{594844CD-BF53-F350-A9F3-E6A2060D375C}"/>
          </ac:spMkLst>
        </pc:spChg>
        <pc:spChg chg="mod">
          <ac:chgData name="Josh Jones" userId="c0fc1d2205f999e9" providerId="LiveId" clId="{BED94546-F76B-B746-BA3A-2AD156C878C8}" dt="2023-06-27T01:07:32.232" v="1528"/>
          <ac:spMkLst>
            <pc:docMk/>
            <pc:sldMk cId="3488231377" sldId="270"/>
            <ac:spMk id="8" creationId="{DB668E05-C21B-24E7-9F5A-5F4DB81152F1}"/>
          </ac:spMkLst>
        </pc:spChg>
        <pc:spChg chg="mod">
          <ac:chgData name="Josh Jones" userId="c0fc1d2205f999e9" providerId="LiveId" clId="{BED94546-F76B-B746-BA3A-2AD156C878C8}" dt="2023-06-27T01:07:22.412" v="1526" actId="20577"/>
          <ac:spMkLst>
            <pc:docMk/>
            <pc:sldMk cId="3488231377" sldId="270"/>
            <ac:spMk id="10" creationId="{7CCEF77C-BB17-C0F2-60B3-02D6DF7ED3CE}"/>
          </ac:spMkLst>
        </pc:spChg>
        <pc:spChg chg="add mod">
          <ac:chgData name="Josh Jones" userId="c0fc1d2205f999e9" providerId="LiveId" clId="{BED94546-F76B-B746-BA3A-2AD156C878C8}" dt="2023-06-27T07:06:08.238" v="2261"/>
          <ac:spMkLst>
            <pc:docMk/>
            <pc:sldMk cId="3488231377" sldId="270"/>
            <ac:spMk id="12" creationId="{64053F24-D9CC-517C-BEB7-0544D46959AC}"/>
          </ac:spMkLst>
        </pc:spChg>
        <pc:grpChg chg="add mod">
          <ac:chgData name="Josh Jones" userId="c0fc1d2205f999e9" providerId="LiveId" clId="{BED94546-F76B-B746-BA3A-2AD156C878C8}" dt="2023-06-27T01:07:32.232" v="1528"/>
          <ac:grpSpMkLst>
            <pc:docMk/>
            <pc:sldMk cId="3488231377" sldId="270"/>
            <ac:grpSpMk id="4" creationId="{9C05A0D2-E20C-1292-5EC5-F0D5C0C38D87}"/>
          </ac:grpSpMkLst>
        </pc:grpChg>
        <pc:grpChg chg="del">
          <ac:chgData name="Josh Jones" userId="c0fc1d2205f999e9" providerId="LiveId" clId="{BED94546-F76B-B746-BA3A-2AD156C878C8}" dt="2023-06-27T01:07:25.645" v="1527" actId="478"/>
          <ac:grpSpMkLst>
            <pc:docMk/>
            <pc:sldMk cId="3488231377" sldId="270"/>
            <ac:grpSpMk id="7" creationId="{E3B9783C-4F92-AD48-3186-BD901DE98F58}"/>
          </ac:grpSpMkLst>
        </pc:grpChg>
      </pc:sldChg>
      <pc:sldChg chg="addSp modSp add ord modTransition modAnim">
        <pc:chgData name="Josh Jones" userId="c0fc1d2205f999e9" providerId="LiveId" clId="{BED94546-F76B-B746-BA3A-2AD156C878C8}" dt="2023-06-27T23:30:03.656" v="2433"/>
        <pc:sldMkLst>
          <pc:docMk/>
          <pc:sldMk cId="485155503" sldId="271"/>
        </pc:sldMkLst>
        <pc:spChg chg="mod">
          <ac:chgData name="Josh Jones" userId="c0fc1d2205f999e9" providerId="LiveId" clId="{BED94546-F76B-B746-BA3A-2AD156C878C8}" dt="2023-06-27T01:12:22.760" v="1536" actId="20577"/>
          <ac:spMkLst>
            <pc:docMk/>
            <pc:sldMk cId="485155503" sldId="271"/>
            <ac:spMk id="2" creationId="{A41FB6FB-60AB-5112-F9C1-1988B759F72F}"/>
          </ac:spMkLst>
        </pc:spChg>
        <pc:spChg chg="add mod">
          <ac:chgData name="Josh Jones" userId="c0fc1d2205f999e9" providerId="LiveId" clId="{BED94546-F76B-B746-BA3A-2AD156C878C8}" dt="2023-06-27T07:06:54.762" v="2295"/>
          <ac:spMkLst>
            <pc:docMk/>
            <pc:sldMk cId="485155503" sldId="271"/>
            <ac:spMk id="4" creationId="{0371273D-352E-5C25-AF15-451575D1DE59}"/>
          </ac:spMkLst>
        </pc:spChg>
        <pc:spChg chg="mod">
          <ac:chgData name="Josh Jones" userId="c0fc1d2205f999e9" providerId="LiveId" clId="{BED94546-F76B-B746-BA3A-2AD156C878C8}" dt="2023-06-27T01:12:38.438" v="1537" actId="20577"/>
          <ac:spMkLst>
            <pc:docMk/>
            <pc:sldMk cId="485155503" sldId="271"/>
            <ac:spMk id="5" creationId="{70779F82-7684-0086-EB09-1628AD6667BD}"/>
          </ac:spMkLst>
        </pc:spChg>
      </pc:sldChg>
      <pc:sldChg chg="addSp modSp new del mod ord setBg">
        <pc:chgData name="Josh Jones" userId="c0fc1d2205f999e9" providerId="LiveId" clId="{BED94546-F76B-B746-BA3A-2AD156C878C8}" dt="2023-06-28T01:53:03.470" v="2582" actId="2696"/>
        <pc:sldMkLst>
          <pc:docMk/>
          <pc:sldMk cId="2908557639" sldId="272"/>
        </pc:sldMkLst>
        <pc:spChg chg="add mod">
          <ac:chgData name="Josh Jones" userId="c0fc1d2205f999e9" providerId="LiveId" clId="{BED94546-F76B-B746-BA3A-2AD156C878C8}" dt="2023-06-27T23:49:46.089" v="2581" actId="208"/>
          <ac:spMkLst>
            <pc:docMk/>
            <pc:sldMk cId="2908557639" sldId="272"/>
            <ac:spMk id="4" creationId="{1E8DE1D4-18D6-A061-E03D-4319B75A4075}"/>
          </ac:spMkLst>
        </pc:spChg>
      </pc:sldChg>
      <pc:sldMasterChg chg="addSp modSp modTransition modSldLayout">
        <pc:chgData name="Josh Jones" userId="c0fc1d2205f999e9" providerId="LiveId" clId="{BED94546-F76B-B746-BA3A-2AD156C878C8}" dt="2023-06-27T23:30:03.656" v="2433"/>
        <pc:sldMasterMkLst>
          <pc:docMk/>
          <pc:sldMasterMk cId="3069247859" sldId="2147483648"/>
        </pc:sldMasterMkLst>
        <pc:spChg chg="mod">
          <ac:chgData name="Josh Jones" userId="c0fc1d2205f999e9" providerId="LiveId" clId="{BED94546-F76B-B746-BA3A-2AD156C878C8}" dt="2023-06-26T23:41:36.559" v="20" actId="2711"/>
          <ac:spMkLst>
            <pc:docMk/>
            <pc:sldMasterMk cId="3069247859" sldId="2147483648"/>
            <ac:spMk id="2" creationId="{D41B0C2B-FC13-EEE4-BF5F-7E28D7A1CA5A}"/>
          </ac:spMkLst>
        </pc:spChg>
        <pc:spChg chg="mod">
          <ac:chgData name="Josh Jones" userId="c0fc1d2205f999e9" providerId="LiveId" clId="{BED94546-F76B-B746-BA3A-2AD156C878C8}" dt="2023-06-26T23:41:36.559" v="20" actId="2711"/>
          <ac:spMkLst>
            <pc:docMk/>
            <pc:sldMasterMk cId="3069247859" sldId="2147483648"/>
            <ac:spMk id="3" creationId="{3289CCE3-E54E-02D9-08A3-DDF2BE38F2FC}"/>
          </ac:spMkLst>
        </pc:spChg>
        <pc:spChg chg="mod">
          <ac:chgData name="Josh Jones" userId="c0fc1d2205f999e9" providerId="LiveId" clId="{BED94546-F76B-B746-BA3A-2AD156C878C8}" dt="2023-06-26T23:41:36.559" v="20" actId="2711"/>
          <ac:spMkLst>
            <pc:docMk/>
            <pc:sldMasterMk cId="3069247859" sldId="2147483648"/>
            <ac:spMk id="4" creationId="{9AA8F593-4541-EF6C-6DF4-D93714FD8D1E}"/>
          </ac:spMkLst>
        </pc:spChg>
        <pc:spChg chg="mod">
          <ac:chgData name="Josh Jones" userId="c0fc1d2205f999e9" providerId="LiveId" clId="{BED94546-F76B-B746-BA3A-2AD156C878C8}" dt="2023-06-26T23:41:36.559" v="20" actId="2711"/>
          <ac:spMkLst>
            <pc:docMk/>
            <pc:sldMasterMk cId="3069247859" sldId="2147483648"/>
            <ac:spMk id="5" creationId="{3AD04C1C-F8DC-9DFE-A68B-741AB2CC67B8}"/>
          </ac:spMkLst>
        </pc:spChg>
        <pc:spChg chg="mod">
          <ac:chgData name="Josh Jones" userId="c0fc1d2205f999e9" providerId="LiveId" clId="{BED94546-F76B-B746-BA3A-2AD156C878C8}" dt="2023-06-26T23:41:36.559" v="20" actId="2711"/>
          <ac:spMkLst>
            <pc:docMk/>
            <pc:sldMasterMk cId="3069247859" sldId="2147483648"/>
            <ac:spMk id="6" creationId="{E8E16D7A-A0F4-2C01-69FC-FFA4159147EB}"/>
          </ac:spMkLst>
        </pc:spChg>
        <pc:picChg chg="add mod">
          <ac:chgData name="Josh Jones" userId="c0fc1d2205f999e9" providerId="LiveId" clId="{BED94546-F76B-B746-BA3A-2AD156C878C8}" dt="2023-06-27T00:53:02.023" v="1364"/>
          <ac:picMkLst>
            <pc:docMk/>
            <pc:sldMasterMk cId="3069247859" sldId="2147483648"/>
            <ac:picMk id="7" creationId="{97FBA2B1-7487-8931-A4EE-FEBA33A59918}"/>
          </ac:picMkLst>
        </pc:pic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267796231" sldId="2147483649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2073210122" sldId="2147483650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3109951387" sldId="2147483651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2882200043" sldId="2147483652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1765234902" sldId="2147483653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834789321" sldId="2147483654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2082194840" sldId="2147483655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2732178519" sldId="2147483656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3793177981" sldId="2147483657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2486456793" sldId="2147483658"/>
          </pc:sldLayoutMkLst>
        </pc:sldLayoutChg>
        <pc:sldLayoutChg chg="modTransition">
          <pc:chgData name="Josh Jones" userId="c0fc1d2205f999e9" providerId="LiveId" clId="{BED94546-F76B-B746-BA3A-2AD156C878C8}" dt="2023-06-27T23:30:03.656" v="2433"/>
          <pc:sldLayoutMkLst>
            <pc:docMk/>
            <pc:sldMasterMk cId="3069247859" sldId="2147483648"/>
            <pc:sldLayoutMk cId="1998598676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A7C98-AF7B-A54E-9885-7E0765696ADA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36743-86B5-6B41-BBB8-4633DD86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19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36743-86B5-6B41-BBB8-4633DD86F7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98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are aiming to write a sentence which 10 other students will agree with. The timer at the bottom lasts 2 minutes. Give an example sentence (It is easy for me to ride a bike) and then run a mock vote by asking students if they agree with it or not.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36743-86B5-6B41-BBB8-4633DD86F7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7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006F-AEFA-1606-7A49-C99EEDFFF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77E15-C5F4-8C6E-79AC-4A016B437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47671-05C6-15DE-2878-2FB80534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65DBD-06C3-C69D-8E2C-13C1D10D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B7208-044E-F31A-CC4C-ABAD0450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6231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25855-9221-51E0-19D6-97CB68E8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C9EE1-D313-61D8-E5EF-2115F1363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3A332-5032-08BA-0E88-7941CDA28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EDDEF-D4F8-B6F8-D437-94B01FFD3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4A39E-A3B2-1E97-54F8-A74AF62B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56793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CD6DE5-91D7-B04E-FE8C-62CDDE57D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00118-08CF-32F5-4CB7-26DC4AD8D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10FBC-99C9-699A-E7EA-65C221D7D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5F25B-DCCE-9780-1226-6DC77507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1A66C-E369-9445-6F84-17D6EFAA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9867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7BA0-9644-AB3C-73A4-8E597FFD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7B32-9C7D-2E91-4458-8725FF8D9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0FFE7-03D2-B9F4-ED1E-72A6F7C6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76C91-06A1-3F28-0FD3-4E8EE99D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05E34-28EC-F74E-BE63-0DD7A002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1012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6C8E-FC29-ACAD-08DA-6DEB01AE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2479E-0A5F-1F30-D28C-A9E6B7E4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A5E13-9281-F999-10F1-0D4F89EB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06659-01B7-4ECC-66E9-8B8BFF77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594C3-6E89-89D6-46AD-3D1D9F5A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51387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F49C-AF99-383A-4E3A-848099A3A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50EC7-5571-F322-832D-3B8F3E96B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D99B1-20CE-68AD-29E7-208B0BDE4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C042E-44EF-2F80-146F-93E9FC57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13AEA-3B36-83D8-40CC-A4116152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796C3-FDF1-D537-D0AA-A742B621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0004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814B-8E32-280C-B52F-DD12F23E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4E01F-FBD6-3242-2877-E946E4494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56560-2192-0F62-4259-32990F001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5E3C4-E8C2-469B-2C72-C525BC720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EBAFB8-CD3E-5107-F3DA-4036A9BE9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DA83C4-2E5D-0E82-4C68-50A2F1F0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4DA7F2-381D-82C4-7508-697FB217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DCA2FF-544B-94D2-96B3-4FEC5DD0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3490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77491-8051-6D35-2344-76CFB75B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7825DA-E2F5-B732-BF84-57221167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DA118-18F9-7935-AA16-61681ACE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AB558-A284-CF51-9990-1386939E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8932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80C78-ED4E-4945-AFB7-8D8350E5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0B42D1-2EFD-B11B-E3BA-2E94745CF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D2E7C-BEC9-5668-D3D2-F3ABBF82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94840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33F66-5317-A9F4-C363-3121F5312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DFD22-7495-472B-DC1C-448C4E65B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EEACB-EE85-01F3-0D83-1C1CD1402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9F89F-2F5D-27E5-1D8B-CE2B9D6D7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EFC56-943A-4BA6-1828-509CABD4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5C73E-5D41-301B-7D2F-B8FAE6F5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7851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08A8-D1BD-6623-0198-983B1C29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7A26FD-A272-312C-95D9-BA78B6090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DFD7F-94B0-45EA-0BEC-CEB52E20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1925C-6839-17DB-5575-201C2AA1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D46B-6B30-7541-BAE7-3E85D317FF2E}" type="datetimeFigureOut">
              <a:rPr lang="en-US" smtClean="0"/>
              <a:t>6/28/23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B811F-29FA-AEB7-C9B5-A3B7F267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25895-3116-C34A-E9E2-AFFD97BC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FB11-15F0-4447-8993-B6BB12E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7798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B0C2B-FC13-EEE4-BF5F-7E28D7A1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9CCE3-E54E-02D9-08A3-DDF2BE38F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8F593-4541-EF6C-6DF4-D93714FD8D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rint Bold" panose="02000000000000000000" pitchFamily="2" charset="77"/>
              </a:defRPr>
            </a:lvl1pPr>
          </a:lstStyle>
          <a:p>
            <a:fld id="{AE7CD46B-6B30-7541-BAE7-3E85D317FF2E}" type="datetimeFigureOut">
              <a:rPr lang="en-US" smtClean="0"/>
              <a:pPr/>
              <a:t>6/28/23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4C1C-F8DC-9DFE-A68B-741AB2CC6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Print Bold" panose="02000000000000000000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D7A-A0F4-2C01-69FC-FFA415914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Print Bold" panose="02000000000000000000" pitchFamily="2" charset="77"/>
              </a:defRPr>
            </a:lvl1pPr>
          </a:lstStyle>
          <a:p>
            <a:fld id="{ADACFB11-15F0-4447-8993-B6BB12E3216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FBA2B1-7487-8931-A4EE-FEBA33A599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6964" t="32181" r="24125" b="28121"/>
          <a:stretch/>
        </p:blipFill>
        <p:spPr>
          <a:xfrm>
            <a:off x="-1" y="1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4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rint Bold" panose="02000000000000000000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int Bold" panose="02000000000000000000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>
            <a:extLst>
              <a:ext uri="{FF2B5EF4-FFF2-40B4-BE49-F238E27FC236}">
                <a16:creationId xmlns:a16="http://schemas.microsoft.com/office/drawing/2014/main" id="{26B29CC1-901A-1D0B-DEC2-A7874941A621}"/>
              </a:ext>
            </a:extLst>
          </p:cNvPr>
          <p:cNvSpPr txBox="1">
            <a:spLocks/>
          </p:cNvSpPr>
          <p:nvPr/>
        </p:nvSpPr>
        <p:spPr>
          <a:xfrm>
            <a:off x="-2874" y="4575935"/>
            <a:ext cx="12192001" cy="2340476"/>
          </a:xfrm>
          <a:prstGeom prst="round2SameRect">
            <a:avLst>
              <a:gd name="adj1" fmla="val 37698"/>
              <a:gd name="adj2" fmla="val 0"/>
            </a:avLst>
          </a:prstGeom>
          <a:solidFill>
            <a:schemeClr val="bg1"/>
          </a:solidFill>
          <a:ln w="57150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endParaRPr lang="en-US" sz="8000" dirty="0">
              <a:solidFill>
                <a:schemeClr val="tx2"/>
              </a:solidFill>
            </a:endParaRP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403E2CE1-BDC5-365C-9602-D32D035EA92C}"/>
              </a:ext>
            </a:extLst>
          </p:cNvPr>
          <p:cNvSpPr/>
          <p:nvPr/>
        </p:nvSpPr>
        <p:spPr>
          <a:xfrm rot="19247267" flipH="1">
            <a:off x="5109466" y="4842704"/>
            <a:ext cx="1173126" cy="2088988"/>
          </a:xfrm>
          <a:prstGeom prst="arc">
            <a:avLst>
              <a:gd name="adj1" fmla="val 17356724"/>
              <a:gd name="adj2" fmla="val 0"/>
            </a:avLst>
          </a:prstGeom>
          <a:noFill/>
          <a:ln w="317500" cap="rnd">
            <a:solidFill>
              <a:srgbClr val="445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5C499BFB-D4A9-AE88-4193-45D6CA25629A}"/>
              </a:ext>
            </a:extLst>
          </p:cNvPr>
          <p:cNvSpPr/>
          <p:nvPr/>
        </p:nvSpPr>
        <p:spPr>
          <a:xfrm rot="2352733">
            <a:off x="2853037" y="4893428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317500" cap="rnd">
            <a:solidFill>
              <a:srgbClr val="445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188A1496-9128-2445-0066-D53838B8D599}"/>
              </a:ext>
            </a:extLst>
          </p:cNvPr>
          <p:cNvSpPr/>
          <p:nvPr/>
        </p:nvSpPr>
        <p:spPr>
          <a:xfrm rot="3011296">
            <a:off x="7781831" y="4719190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317500" cap="rnd">
            <a:solidFill>
              <a:srgbClr val="445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77BEC0A8-818B-B564-A021-C4A529033B48}"/>
              </a:ext>
            </a:extLst>
          </p:cNvPr>
          <p:cNvSpPr/>
          <p:nvPr/>
        </p:nvSpPr>
        <p:spPr>
          <a:xfrm rot="2352733">
            <a:off x="9116611" y="5193532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317500" cap="rnd">
            <a:solidFill>
              <a:srgbClr val="4453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B122699-A1E8-54B5-3709-FE059C682161}"/>
              </a:ext>
            </a:extLst>
          </p:cNvPr>
          <p:cNvSpPr/>
          <p:nvPr/>
        </p:nvSpPr>
        <p:spPr>
          <a:xfrm>
            <a:off x="10954342" y="5030041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D85179B-E44A-E199-6DF6-BCFD991148DC}"/>
              </a:ext>
            </a:extLst>
          </p:cNvPr>
          <p:cNvSpPr/>
          <p:nvPr/>
        </p:nvSpPr>
        <p:spPr>
          <a:xfrm>
            <a:off x="10849586" y="5794539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4F1F6B7-06D4-9AA2-96E7-0C0221CB9EB9}"/>
              </a:ext>
            </a:extLst>
          </p:cNvPr>
          <p:cNvSpPr/>
          <p:nvPr/>
        </p:nvSpPr>
        <p:spPr>
          <a:xfrm>
            <a:off x="9430846" y="5506692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410812E-4071-BE49-65A3-3E7FE75692E2}"/>
              </a:ext>
            </a:extLst>
          </p:cNvPr>
          <p:cNvSpPr/>
          <p:nvPr/>
        </p:nvSpPr>
        <p:spPr>
          <a:xfrm>
            <a:off x="9326090" y="6271190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0EC33E8-6B9B-6C3A-321A-D2F081B9ECD9}"/>
              </a:ext>
            </a:extLst>
          </p:cNvPr>
          <p:cNvSpPr/>
          <p:nvPr/>
        </p:nvSpPr>
        <p:spPr>
          <a:xfrm>
            <a:off x="8041469" y="5206516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8E9FE8E-B81A-933A-1F30-AB75BF8DFFE9}"/>
              </a:ext>
            </a:extLst>
          </p:cNvPr>
          <p:cNvSpPr/>
          <p:nvPr/>
        </p:nvSpPr>
        <p:spPr>
          <a:xfrm>
            <a:off x="7936713" y="5971014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CF59026-EF2A-EB43-F3B4-5B469BFE36D9}"/>
              </a:ext>
            </a:extLst>
          </p:cNvPr>
          <p:cNvSpPr/>
          <p:nvPr/>
        </p:nvSpPr>
        <p:spPr>
          <a:xfrm>
            <a:off x="6562260" y="4979931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C6D18C-03FE-275B-27F2-3833B99FD1C3}"/>
              </a:ext>
            </a:extLst>
          </p:cNvPr>
          <p:cNvSpPr/>
          <p:nvPr/>
        </p:nvSpPr>
        <p:spPr>
          <a:xfrm>
            <a:off x="6457504" y="5744429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8F38734-ED4D-7115-CC5E-6A4DDF61627E}"/>
              </a:ext>
            </a:extLst>
          </p:cNvPr>
          <p:cNvSpPr/>
          <p:nvPr/>
        </p:nvSpPr>
        <p:spPr>
          <a:xfrm>
            <a:off x="5236940" y="5184449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B4F739-D9A5-C455-A1DA-568C044BB044}"/>
              </a:ext>
            </a:extLst>
          </p:cNvPr>
          <p:cNvSpPr/>
          <p:nvPr/>
        </p:nvSpPr>
        <p:spPr>
          <a:xfrm>
            <a:off x="5132184" y="5948947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A8C927-B0AF-18FC-90A4-BB976E8599BD}"/>
              </a:ext>
            </a:extLst>
          </p:cNvPr>
          <p:cNvSpPr/>
          <p:nvPr/>
        </p:nvSpPr>
        <p:spPr>
          <a:xfrm>
            <a:off x="3161906" y="5216516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064971-E121-9644-6FC6-9DDEDA1E7F15}"/>
              </a:ext>
            </a:extLst>
          </p:cNvPr>
          <p:cNvSpPr/>
          <p:nvPr/>
        </p:nvSpPr>
        <p:spPr>
          <a:xfrm>
            <a:off x="3057150" y="5981014"/>
            <a:ext cx="974010" cy="2145742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552242-6ED0-10C1-F257-9CFA1F4956BF}"/>
              </a:ext>
            </a:extLst>
          </p:cNvPr>
          <p:cNvSpPr/>
          <p:nvPr/>
        </p:nvSpPr>
        <p:spPr>
          <a:xfrm>
            <a:off x="1814456" y="5024294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1063EAB-5422-4A49-2F94-64FFFCA0E79E}"/>
              </a:ext>
            </a:extLst>
          </p:cNvPr>
          <p:cNvSpPr/>
          <p:nvPr/>
        </p:nvSpPr>
        <p:spPr>
          <a:xfrm>
            <a:off x="1709700" y="5788792"/>
            <a:ext cx="974010" cy="2156085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3267F7B-BE7F-73DB-9C31-2974E28CB61E}"/>
              </a:ext>
            </a:extLst>
          </p:cNvPr>
          <p:cNvSpPr/>
          <p:nvPr/>
        </p:nvSpPr>
        <p:spPr>
          <a:xfrm>
            <a:off x="466530" y="5163361"/>
            <a:ext cx="764498" cy="764498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7F42AC1-98F2-93CA-77A0-0A1ABDDA1001}"/>
              </a:ext>
            </a:extLst>
          </p:cNvPr>
          <p:cNvSpPr/>
          <p:nvPr/>
        </p:nvSpPr>
        <p:spPr>
          <a:xfrm>
            <a:off x="361774" y="5927859"/>
            <a:ext cx="974010" cy="1963863"/>
          </a:xfrm>
          <a:prstGeom prst="ellipse">
            <a:avLst/>
          </a:prstGeom>
          <a:solidFill>
            <a:srgbClr val="F9CCAD"/>
          </a:solidFill>
          <a:ln w="98425"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74A504-B244-1EE7-7822-9CD66FFD0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343" y="618405"/>
            <a:ext cx="10281313" cy="2950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 anchor="ctr">
            <a:normAutofit fontScale="90000"/>
          </a:bodyPr>
          <a:lstStyle/>
          <a:p>
            <a:r>
              <a:rPr lang="en-US" sz="8000" b="1" dirty="0">
                <a:solidFill>
                  <a:schemeClr val="tx2"/>
                </a:solidFill>
                <a:latin typeface="Ink Free" panose="03080402000500000000" pitchFamily="66" charset="0"/>
                <a:cs typeface="APPLE CHANCERY" panose="03020702040506060504" pitchFamily="66" charset="-79"/>
              </a:rPr>
              <a:t>It is important for you to know your classmates.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B7CD3E-3E2F-A2E3-DD09-447480281D90}"/>
              </a:ext>
            </a:extLst>
          </p:cNvPr>
          <p:cNvSpPr/>
          <p:nvPr/>
        </p:nvSpPr>
        <p:spPr>
          <a:xfrm>
            <a:off x="1814456" y="5024251"/>
            <a:ext cx="764498" cy="764498"/>
          </a:xfrm>
          <a:prstGeom prst="ellipse">
            <a:avLst/>
          </a:prstGeom>
          <a:solidFill>
            <a:srgbClr val="DBE4F4"/>
          </a:solidFill>
          <a:ln>
            <a:solidFill>
              <a:srgbClr val="DBE4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00702A1-169C-3FDA-B280-A590E73D26E2}"/>
              </a:ext>
            </a:extLst>
          </p:cNvPr>
          <p:cNvSpPr/>
          <p:nvPr/>
        </p:nvSpPr>
        <p:spPr>
          <a:xfrm>
            <a:off x="1709700" y="5788749"/>
            <a:ext cx="974010" cy="2156085"/>
          </a:xfrm>
          <a:prstGeom prst="ellipse">
            <a:avLst/>
          </a:prstGeom>
          <a:solidFill>
            <a:srgbClr val="DBE4F4"/>
          </a:solidFill>
          <a:ln>
            <a:solidFill>
              <a:srgbClr val="DBE4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64B8F10-DD6A-BB47-B1B7-2CC702F219D5}"/>
              </a:ext>
            </a:extLst>
          </p:cNvPr>
          <p:cNvSpPr/>
          <p:nvPr/>
        </p:nvSpPr>
        <p:spPr>
          <a:xfrm>
            <a:off x="3162382" y="5214965"/>
            <a:ext cx="764498" cy="764498"/>
          </a:xfrm>
          <a:prstGeom prst="ellipse">
            <a:avLst/>
          </a:prstGeom>
          <a:solidFill>
            <a:srgbClr val="71AD47"/>
          </a:solidFill>
          <a:ln>
            <a:solidFill>
              <a:srgbClr val="71AD4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486A960-CA4D-AF16-B1E5-F81D26FC5103}"/>
              </a:ext>
            </a:extLst>
          </p:cNvPr>
          <p:cNvSpPr/>
          <p:nvPr/>
        </p:nvSpPr>
        <p:spPr>
          <a:xfrm>
            <a:off x="3057626" y="5979463"/>
            <a:ext cx="974010" cy="2156085"/>
          </a:xfrm>
          <a:prstGeom prst="ellipse">
            <a:avLst/>
          </a:prstGeom>
          <a:solidFill>
            <a:srgbClr val="71AD47"/>
          </a:solidFill>
          <a:ln>
            <a:solidFill>
              <a:srgbClr val="71AD4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628BFCA2-26C4-18BD-A93A-33536126EB05}"/>
              </a:ext>
            </a:extLst>
          </p:cNvPr>
          <p:cNvSpPr/>
          <p:nvPr/>
        </p:nvSpPr>
        <p:spPr>
          <a:xfrm rot="2352733">
            <a:off x="2849427" y="4899627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241300" cap="rnd">
            <a:solidFill>
              <a:srgbClr val="71A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A34DEAC-6DD6-7B28-E55A-05D3F174F4B8}"/>
              </a:ext>
            </a:extLst>
          </p:cNvPr>
          <p:cNvGrpSpPr/>
          <p:nvPr/>
        </p:nvGrpSpPr>
        <p:grpSpPr>
          <a:xfrm flipH="1">
            <a:off x="5113580" y="4851552"/>
            <a:ext cx="1173126" cy="3175824"/>
            <a:chOff x="5674564" y="4653090"/>
            <a:chExt cx="1169676" cy="314137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9B5B6C6-EC6D-0E2D-B4DA-08A0C413D001}"/>
                </a:ext>
              </a:extLst>
            </p:cNvPr>
            <p:cNvSpPr/>
            <p:nvPr/>
          </p:nvSpPr>
          <p:spPr>
            <a:xfrm>
              <a:off x="5961791" y="4979585"/>
              <a:ext cx="764498" cy="764498"/>
            </a:xfrm>
            <a:prstGeom prst="ellipse">
              <a:avLst/>
            </a:prstGeom>
            <a:solidFill>
              <a:srgbClr val="FFD966"/>
            </a:solidFill>
            <a:ln>
              <a:solidFill>
                <a:srgbClr val="FFD9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E16037C-18D1-6AC8-D412-B6D4FC726A0D}"/>
                </a:ext>
              </a:extLst>
            </p:cNvPr>
            <p:cNvSpPr/>
            <p:nvPr/>
          </p:nvSpPr>
          <p:spPr>
            <a:xfrm>
              <a:off x="5857037" y="5744084"/>
              <a:ext cx="974010" cy="2050382"/>
            </a:xfrm>
            <a:prstGeom prst="ellipse">
              <a:avLst/>
            </a:prstGeom>
            <a:solidFill>
              <a:srgbClr val="FFD966"/>
            </a:solidFill>
            <a:ln>
              <a:solidFill>
                <a:srgbClr val="FFD9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785B8B50-C9A1-1A85-8212-5A2C1D630A04}"/>
                </a:ext>
              </a:extLst>
            </p:cNvPr>
            <p:cNvSpPr/>
            <p:nvPr/>
          </p:nvSpPr>
          <p:spPr>
            <a:xfrm rot="2352733">
              <a:off x="5674564" y="4653090"/>
              <a:ext cx="1169676" cy="2066329"/>
            </a:xfrm>
            <a:prstGeom prst="arc">
              <a:avLst>
                <a:gd name="adj1" fmla="val 17356724"/>
                <a:gd name="adj2" fmla="val 0"/>
              </a:avLst>
            </a:prstGeom>
            <a:noFill/>
            <a:ln w="241300" cap="rnd">
              <a:solidFill>
                <a:srgbClr val="FFD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9F803E53-E6B4-D17F-198B-0B5603D6B477}"/>
              </a:ext>
            </a:extLst>
          </p:cNvPr>
          <p:cNvSpPr/>
          <p:nvPr/>
        </p:nvSpPr>
        <p:spPr>
          <a:xfrm>
            <a:off x="6562260" y="4979931"/>
            <a:ext cx="764498" cy="764498"/>
          </a:xfrm>
          <a:prstGeom prst="ellipse">
            <a:avLst/>
          </a:prstGeom>
          <a:solidFill>
            <a:srgbClr val="90DFF7"/>
          </a:solidFill>
          <a:ln>
            <a:solidFill>
              <a:srgbClr val="90DFF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60E25F1-797E-DE35-84E6-6FA724CECE60}"/>
              </a:ext>
            </a:extLst>
          </p:cNvPr>
          <p:cNvSpPr/>
          <p:nvPr/>
        </p:nvSpPr>
        <p:spPr>
          <a:xfrm>
            <a:off x="6457504" y="5744429"/>
            <a:ext cx="974010" cy="2156085"/>
          </a:xfrm>
          <a:prstGeom prst="ellipse">
            <a:avLst/>
          </a:prstGeom>
          <a:solidFill>
            <a:srgbClr val="90DFF7"/>
          </a:solidFill>
          <a:ln>
            <a:solidFill>
              <a:srgbClr val="90DFF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53F9F3B-0316-6EF3-DC5B-6A481D55534D}"/>
              </a:ext>
            </a:extLst>
          </p:cNvPr>
          <p:cNvSpPr/>
          <p:nvPr/>
        </p:nvSpPr>
        <p:spPr>
          <a:xfrm>
            <a:off x="461944" y="5163361"/>
            <a:ext cx="764498" cy="764498"/>
          </a:xfrm>
          <a:prstGeom prst="ellipse">
            <a:avLst/>
          </a:prstGeom>
          <a:solidFill>
            <a:srgbClr val="F9CCAD"/>
          </a:solidFill>
          <a:ln>
            <a:solidFill>
              <a:srgbClr val="F9CC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A1A08F3-E190-4EB8-4862-97D7DEE0C3C7}"/>
              </a:ext>
            </a:extLst>
          </p:cNvPr>
          <p:cNvSpPr/>
          <p:nvPr/>
        </p:nvSpPr>
        <p:spPr>
          <a:xfrm>
            <a:off x="357188" y="5927859"/>
            <a:ext cx="974010" cy="1963863"/>
          </a:xfrm>
          <a:prstGeom prst="ellipse">
            <a:avLst/>
          </a:prstGeom>
          <a:solidFill>
            <a:srgbClr val="F9CCAD"/>
          </a:solidFill>
          <a:ln>
            <a:solidFill>
              <a:srgbClr val="F9CC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B73B1ED6-9108-1959-6B64-775E511EC794}"/>
              </a:ext>
            </a:extLst>
          </p:cNvPr>
          <p:cNvSpPr/>
          <p:nvPr/>
        </p:nvSpPr>
        <p:spPr>
          <a:xfrm rot="3091454">
            <a:off x="7777527" y="4712307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241300" cap="rnd">
            <a:solidFill>
              <a:srgbClr val="FFAA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AA81AF8-AC44-6406-6A77-BB8B82E7652E}"/>
              </a:ext>
            </a:extLst>
          </p:cNvPr>
          <p:cNvSpPr/>
          <p:nvPr/>
        </p:nvSpPr>
        <p:spPr>
          <a:xfrm>
            <a:off x="8043606" y="5204965"/>
            <a:ext cx="764498" cy="764498"/>
          </a:xfrm>
          <a:prstGeom prst="ellipse">
            <a:avLst/>
          </a:prstGeom>
          <a:solidFill>
            <a:srgbClr val="FFAAD1"/>
          </a:solidFill>
          <a:ln>
            <a:solidFill>
              <a:srgbClr val="FFAA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6507C1D-3456-5868-3FA3-CFF3FEED0EF6}"/>
              </a:ext>
            </a:extLst>
          </p:cNvPr>
          <p:cNvSpPr/>
          <p:nvPr/>
        </p:nvSpPr>
        <p:spPr>
          <a:xfrm>
            <a:off x="7938850" y="5969463"/>
            <a:ext cx="974010" cy="2156085"/>
          </a:xfrm>
          <a:prstGeom prst="ellipse">
            <a:avLst/>
          </a:prstGeom>
          <a:solidFill>
            <a:srgbClr val="FFAAD1"/>
          </a:solidFill>
          <a:ln>
            <a:solidFill>
              <a:srgbClr val="FFAA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7CB22CB-B211-64F2-DCE3-278F35536C96}"/>
              </a:ext>
            </a:extLst>
          </p:cNvPr>
          <p:cNvSpPr/>
          <p:nvPr/>
        </p:nvSpPr>
        <p:spPr>
          <a:xfrm>
            <a:off x="9434202" y="5512972"/>
            <a:ext cx="764498" cy="76449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3617D44-AD52-20E1-E555-E3CC98BB2D8F}"/>
              </a:ext>
            </a:extLst>
          </p:cNvPr>
          <p:cNvSpPr/>
          <p:nvPr/>
        </p:nvSpPr>
        <p:spPr>
          <a:xfrm>
            <a:off x="9329446" y="6277470"/>
            <a:ext cx="974010" cy="215608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3352BA62-E833-01E6-B622-491022EF4C89}"/>
              </a:ext>
            </a:extLst>
          </p:cNvPr>
          <p:cNvSpPr/>
          <p:nvPr/>
        </p:nvSpPr>
        <p:spPr>
          <a:xfrm rot="2352733">
            <a:off x="9112591" y="5203715"/>
            <a:ext cx="1169676" cy="2066329"/>
          </a:xfrm>
          <a:prstGeom prst="arc">
            <a:avLst>
              <a:gd name="adj1" fmla="val 17356724"/>
              <a:gd name="adj2" fmla="val 0"/>
            </a:avLst>
          </a:prstGeom>
          <a:noFill/>
          <a:ln w="241300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3CC4C27-512D-4247-B183-610A90852EA5}"/>
              </a:ext>
            </a:extLst>
          </p:cNvPr>
          <p:cNvSpPr/>
          <p:nvPr/>
        </p:nvSpPr>
        <p:spPr>
          <a:xfrm>
            <a:off x="10983848" y="5015459"/>
            <a:ext cx="764498" cy="764498"/>
          </a:xfrm>
          <a:prstGeom prst="ellipse">
            <a:avLst/>
          </a:prstGeom>
          <a:solidFill>
            <a:srgbClr val="44536A"/>
          </a:solidFill>
          <a:ln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B2A0395-6EBB-DD9F-B2E3-8B1785BDEC6D}"/>
              </a:ext>
            </a:extLst>
          </p:cNvPr>
          <p:cNvSpPr/>
          <p:nvPr/>
        </p:nvSpPr>
        <p:spPr>
          <a:xfrm>
            <a:off x="10879092" y="5779957"/>
            <a:ext cx="974010" cy="2156085"/>
          </a:xfrm>
          <a:prstGeom prst="ellipse">
            <a:avLst/>
          </a:prstGeom>
          <a:solidFill>
            <a:srgbClr val="44536A"/>
          </a:solidFill>
          <a:ln>
            <a:solidFill>
              <a:srgbClr val="4453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64408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It is dangerous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5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C05A0D2-E20C-1292-5EC5-F0D5C0C38D87}"/>
              </a:ext>
            </a:extLst>
          </p:cNvPr>
          <p:cNvGrpSpPr/>
          <p:nvPr/>
        </p:nvGrpSpPr>
        <p:grpSpPr>
          <a:xfrm>
            <a:off x="4460355" y="3595188"/>
            <a:ext cx="3268551" cy="1325563"/>
            <a:chOff x="4461721" y="5193694"/>
            <a:chExt cx="3268551" cy="1325563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4844CD-BF53-F350-A9F3-E6A2060D375C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5193694"/>
              <a:ext cx="3268551" cy="1325563"/>
            </a:xfrm>
            <a:prstGeom prst="roundRect">
              <a:avLst/>
            </a:prstGeom>
            <a:solidFill>
              <a:srgbClr val="FE989E"/>
            </a:solidFill>
            <a:ln w="38100">
              <a:solidFill>
                <a:srgbClr val="C00000"/>
              </a:solidFill>
            </a:ln>
          </p:spPr>
          <p:txBody>
            <a:bodyPr vert="horz" lIns="7200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rgbClr val="C00000"/>
                  </a:solidFill>
                </a:rPr>
                <a:t> Disagree     </a:t>
              </a:r>
            </a:p>
          </p:txBody>
        </p:sp>
        <p:sp>
          <p:nvSpPr>
            <p:cNvPr id="8" name="Cross 7">
              <a:extLst>
                <a:ext uri="{FF2B5EF4-FFF2-40B4-BE49-F238E27FC236}">
                  <a16:creationId xmlns:a16="http://schemas.microsoft.com/office/drawing/2014/main" id="{DB668E05-C21B-24E7-9F5A-5F4DB81152F1}"/>
                </a:ext>
              </a:extLst>
            </p:cNvPr>
            <p:cNvSpPr>
              <a:spLocks noChangeAspect="1"/>
            </p:cNvSpPr>
            <p:nvPr/>
          </p:nvSpPr>
          <p:spPr>
            <a:xfrm rot="2722060">
              <a:off x="6642053" y="5405715"/>
              <a:ext cx="901521" cy="901521"/>
            </a:xfrm>
            <a:prstGeom prst="plus">
              <a:avLst>
                <a:gd name="adj" fmla="val 38179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4053F24-D9CC-517C-BEB7-0544D46959AC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Ink Free" panose="03080402000500000000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34882313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It is boring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6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7A6BED1-9906-B8EF-6684-B6D1E58439D1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1886FC9F-B9C8-90C1-D30B-C9F61ACEF2B1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>
                  <a:solidFill>
                    <a:schemeClr val="accent6">
                      <a:lumMod val="75000"/>
                    </a:schemeClr>
                  </a:solidFill>
                </a:rPr>
                <a:t>Agree</a:t>
              </a:r>
              <a:r>
                <a:rPr lang="en-US" sz="6000" dirty="0"/>
                <a:t>    .</a:t>
              </a:r>
            </a:p>
          </p:txBody>
        </p:sp>
        <p:sp>
          <p:nvSpPr>
            <p:cNvPr id="11" name="Doughnut 10">
              <a:extLst>
                <a:ext uri="{FF2B5EF4-FFF2-40B4-BE49-F238E27FC236}">
                  <a16:creationId xmlns:a16="http://schemas.microsoft.com/office/drawing/2014/main" id="{A16A37F3-FA0F-01EC-489D-00CCFF2907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371273D-352E-5C25-AF15-451575D1DE59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Ink Free" panose="03080402000500000000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48515550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0"/>
                            </p:stCondLst>
                            <p:childTnLst>
                              <p:par>
                                <p:cTn id="5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90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50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200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8500"/>
                            </p:stCondLst>
                            <p:childTnLst>
                              <p:par>
                                <p:cTn id="7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0"/>
                            </p:stCondLst>
                            <p:childTnLst>
                              <p:par>
                                <p:cTn id="7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1500"/>
                            </p:stCondLst>
                            <p:childTnLst>
                              <p:par>
                                <p:cTn id="7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8000"/>
                            </p:stCondLst>
                            <p:childTnLst>
                              <p:par>
                                <p:cTn id="8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4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1000"/>
                            </p:stCondLst>
                            <p:childTnLst>
                              <p:par>
                                <p:cTn id="9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7500"/>
                            </p:stCondLst>
                            <p:childTnLst>
                              <p:par>
                                <p:cTn id="9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9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2500"/>
                            </p:stCondLst>
                            <p:childTnLst>
                              <p:par>
                                <p:cTn id="10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It is fun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15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7A6BED1-9906-B8EF-6684-B6D1E58439D1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1886FC9F-B9C8-90C1-D30B-C9F61ACEF2B1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>
                  <a:solidFill>
                    <a:schemeClr val="accent6">
                      <a:lumMod val="75000"/>
                    </a:schemeClr>
                  </a:solidFill>
                </a:rPr>
                <a:t>Agree</a:t>
              </a:r>
              <a:r>
                <a:rPr lang="en-US" sz="6000" dirty="0"/>
                <a:t>    .</a:t>
              </a:r>
            </a:p>
          </p:txBody>
        </p:sp>
        <p:sp>
          <p:nvSpPr>
            <p:cNvPr id="11" name="Doughnut 10">
              <a:extLst>
                <a:ext uri="{FF2B5EF4-FFF2-40B4-BE49-F238E27FC236}">
                  <a16:creationId xmlns:a16="http://schemas.microsoft.com/office/drawing/2014/main" id="{A16A37F3-FA0F-01EC-489D-00CCFF2907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642AE20-043B-7C0E-BAC5-34FAC6123807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Ink Free" panose="03080402000500000000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35422660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0"/>
                            </p:stCondLst>
                            <p:childTnLst>
                              <p:par>
                                <p:cTn id="5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90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50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200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8500"/>
                            </p:stCondLst>
                            <p:childTnLst>
                              <p:par>
                                <p:cTn id="7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0"/>
                            </p:stCondLst>
                            <p:childTnLst>
                              <p:par>
                                <p:cTn id="7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1500"/>
                            </p:stCondLst>
                            <p:childTnLst>
                              <p:par>
                                <p:cTn id="7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8000"/>
                            </p:stCondLst>
                            <p:childTnLst>
                              <p:par>
                                <p:cTn id="8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4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1000"/>
                            </p:stCondLst>
                            <p:childTnLst>
                              <p:par>
                                <p:cTn id="9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7500"/>
                            </p:stCondLst>
                            <p:childTnLst>
                              <p:par>
                                <p:cTn id="9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9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2500"/>
                            </p:stCondLst>
                            <p:childTnLst>
                              <p:par>
                                <p:cTn id="10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7" grpId="0"/>
      <p:bldP spid="1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people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944876A-9381-E059-0747-4E8EAFEAFF20}"/>
              </a:ext>
            </a:extLst>
          </p:cNvPr>
          <p:cNvSpPr txBox="1">
            <a:spLocks/>
          </p:cNvSpPr>
          <p:nvPr/>
        </p:nvSpPr>
        <p:spPr>
          <a:xfrm>
            <a:off x="4480196" y="-1439954"/>
            <a:ext cx="3268551" cy="132556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bg1"/>
                </a:solidFill>
              </a:rPr>
              <a:t>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1348D3-682F-AC07-E242-57271C806838}"/>
              </a:ext>
            </a:extLst>
          </p:cNvPr>
          <p:cNvGrpSpPr/>
          <p:nvPr/>
        </p:nvGrpSpPr>
        <p:grpSpPr>
          <a:xfrm>
            <a:off x="4461722" y="3599496"/>
            <a:ext cx="3268551" cy="1325563"/>
            <a:chOff x="4461721" y="3594387"/>
            <a:chExt cx="3268551" cy="1325563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AC409A1-F7A4-E9B0-C660-2E19D081B43A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>
                  <a:solidFill>
                    <a:schemeClr val="accent6">
                      <a:lumMod val="75000"/>
                    </a:schemeClr>
                  </a:solidFill>
                </a:rPr>
                <a:t>Agree</a:t>
              </a:r>
              <a:r>
                <a:rPr lang="en-US" sz="6000" dirty="0"/>
                <a:t>    .</a:t>
              </a:r>
            </a:p>
          </p:txBody>
        </p:sp>
        <p:sp>
          <p:nvSpPr>
            <p:cNvPr id="13" name="Doughnut 12">
              <a:extLst>
                <a:ext uri="{FF2B5EF4-FFF2-40B4-BE49-F238E27FC236}">
                  <a16:creationId xmlns:a16="http://schemas.microsoft.com/office/drawing/2014/main" id="{7A6DD4ED-F73F-9C36-351E-DFBA6D2EF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999B25A-EB3B-AAB5-A992-231E2F25D370}"/>
              </a:ext>
            </a:extLst>
          </p:cNvPr>
          <p:cNvGrpSpPr/>
          <p:nvPr/>
        </p:nvGrpSpPr>
        <p:grpSpPr>
          <a:xfrm>
            <a:off x="7980588" y="3589279"/>
            <a:ext cx="3268551" cy="1325563"/>
            <a:chOff x="4461721" y="5193694"/>
            <a:chExt cx="3268551" cy="1325563"/>
          </a:xfrm>
        </p:grpSpPr>
        <p:sp>
          <p:nvSpPr>
            <p:cNvPr id="38" name="Title 1">
              <a:extLst>
                <a:ext uri="{FF2B5EF4-FFF2-40B4-BE49-F238E27FC236}">
                  <a16:creationId xmlns:a16="http://schemas.microsoft.com/office/drawing/2014/main" id="{B4E41736-00C2-A53B-D564-9CF375A11997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5193694"/>
              <a:ext cx="3268551" cy="1325563"/>
            </a:xfrm>
            <a:prstGeom prst="roundRect">
              <a:avLst/>
            </a:prstGeom>
            <a:solidFill>
              <a:srgbClr val="FE989E"/>
            </a:solidFill>
            <a:ln w="38100">
              <a:solidFill>
                <a:srgbClr val="C00000"/>
              </a:solidFill>
            </a:ln>
          </p:spPr>
          <p:txBody>
            <a:bodyPr vert="horz" lIns="7200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rgbClr val="C00000"/>
                  </a:solidFill>
                </a:rPr>
                <a:t> Disagree     </a:t>
              </a:r>
            </a:p>
          </p:txBody>
        </p:sp>
        <p:sp>
          <p:nvSpPr>
            <p:cNvPr id="39" name="Cross 38">
              <a:extLst>
                <a:ext uri="{FF2B5EF4-FFF2-40B4-BE49-F238E27FC236}">
                  <a16:creationId xmlns:a16="http://schemas.microsoft.com/office/drawing/2014/main" id="{426EAC7D-B83E-EA74-AAE7-4B80DF303FF6}"/>
                </a:ext>
              </a:extLst>
            </p:cNvPr>
            <p:cNvSpPr>
              <a:spLocks noChangeAspect="1"/>
            </p:cNvSpPr>
            <p:nvPr/>
          </p:nvSpPr>
          <p:spPr>
            <a:xfrm rot="2722060">
              <a:off x="6642053" y="5405715"/>
              <a:ext cx="901521" cy="901521"/>
            </a:xfrm>
            <a:prstGeom prst="plus">
              <a:avLst>
                <a:gd name="adj" fmla="val 38179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15740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20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15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80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45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10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7500"/>
                            </p:stCondLst>
                            <p:childTnLst>
                              <p:par>
                                <p:cTn id="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0"/>
                            </p:stCondLst>
                            <p:childTnLst>
                              <p:par>
                                <p:cTn id="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25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C662874-3CAC-DA04-F70F-565AB288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95" y="24874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Timers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0E538-42D2-81F5-6F2F-A061292D00C5}"/>
              </a:ext>
            </a:extLst>
          </p:cNvPr>
          <p:cNvSpPr/>
          <p:nvPr/>
        </p:nvSpPr>
        <p:spPr>
          <a:xfrm>
            <a:off x="0" y="2664402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5th">
            <a:extLst>
              <a:ext uri="{FF2B5EF4-FFF2-40B4-BE49-F238E27FC236}">
                <a16:creationId xmlns:a16="http://schemas.microsoft.com/office/drawing/2014/main" id="{82EF1E62-FF42-4718-5871-08E03B25001D}"/>
              </a:ext>
            </a:extLst>
          </p:cNvPr>
          <p:cNvSpPr/>
          <p:nvPr/>
        </p:nvSpPr>
        <p:spPr>
          <a:xfrm>
            <a:off x="2156574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13th">
            <a:extLst>
              <a:ext uri="{FF2B5EF4-FFF2-40B4-BE49-F238E27FC236}">
                <a16:creationId xmlns:a16="http://schemas.microsoft.com/office/drawing/2014/main" id="{F444AE6A-1AC8-1783-F928-6C37C9DDDEDF}"/>
              </a:ext>
            </a:extLst>
          </p:cNvPr>
          <p:cNvSpPr/>
          <p:nvPr/>
        </p:nvSpPr>
        <p:spPr>
          <a:xfrm>
            <a:off x="3477251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11th">
            <a:extLst>
              <a:ext uri="{FF2B5EF4-FFF2-40B4-BE49-F238E27FC236}">
                <a16:creationId xmlns:a16="http://schemas.microsoft.com/office/drawing/2014/main" id="{96A357EC-4F08-9B30-5A6A-5FDB75474C61}"/>
              </a:ext>
            </a:extLst>
          </p:cNvPr>
          <p:cNvSpPr/>
          <p:nvPr/>
        </p:nvSpPr>
        <p:spPr>
          <a:xfrm>
            <a:off x="4797928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9th">
            <a:extLst>
              <a:ext uri="{FF2B5EF4-FFF2-40B4-BE49-F238E27FC236}">
                <a16:creationId xmlns:a16="http://schemas.microsoft.com/office/drawing/2014/main" id="{FAA9BAF0-8D0B-503B-A643-72C4137D187E}"/>
              </a:ext>
            </a:extLst>
          </p:cNvPr>
          <p:cNvSpPr/>
          <p:nvPr/>
        </p:nvSpPr>
        <p:spPr>
          <a:xfrm>
            <a:off x="6114472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7th">
            <a:extLst>
              <a:ext uri="{FF2B5EF4-FFF2-40B4-BE49-F238E27FC236}">
                <a16:creationId xmlns:a16="http://schemas.microsoft.com/office/drawing/2014/main" id="{C214D4D3-DE3E-9D24-C056-26770FF7420F}"/>
              </a:ext>
            </a:extLst>
          </p:cNvPr>
          <p:cNvSpPr/>
          <p:nvPr/>
        </p:nvSpPr>
        <p:spPr>
          <a:xfrm>
            <a:off x="7431016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th">
            <a:extLst>
              <a:ext uri="{FF2B5EF4-FFF2-40B4-BE49-F238E27FC236}">
                <a16:creationId xmlns:a16="http://schemas.microsoft.com/office/drawing/2014/main" id="{25F4CD8B-FA63-E974-3832-68FF21C56B56}"/>
              </a:ext>
            </a:extLst>
          </p:cNvPr>
          <p:cNvSpPr/>
          <p:nvPr/>
        </p:nvSpPr>
        <p:spPr>
          <a:xfrm>
            <a:off x="8751397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rd">
            <a:extLst>
              <a:ext uri="{FF2B5EF4-FFF2-40B4-BE49-F238E27FC236}">
                <a16:creationId xmlns:a16="http://schemas.microsoft.com/office/drawing/2014/main" id="{FC4D269F-BC13-186E-3D5C-5AE9EFEAD06A}"/>
              </a:ext>
            </a:extLst>
          </p:cNvPr>
          <p:cNvSpPr/>
          <p:nvPr/>
        </p:nvSpPr>
        <p:spPr>
          <a:xfrm>
            <a:off x="10071778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st">
            <a:extLst>
              <a:ext uri="{FF2B5EF4-FFF2-40B4-BE49-F238E27FC236}">
                <a16:creationId xmlns:a16="http://schemas.microsoft.com/office/drawing/2014/main" id="{15A285CD-9F2C-AE9C-0E6E-51F854E3782F}"/>
              </a:ext>
            </a:extLst>
          </p:cNvPr>
          <p:cNvSpPr/>
          <p:nvPr/>
        </p:nvSpPr>
        <p:spPr>
          <a:xfrm>
            <a:off x="11392159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17th">
            <a:extLst>
              <a:ext uri="{FF2B5EF4-FFF2-40B4-BE49-F238E27FC236}">
                <a16:creationId xmlns:a16="http://schemas.microsoft.com/office/drawing/2014/main" id="{DC80136D-55BF-1C3A-BA00-B2F31EE6047A}"/>
              </a:ext>
            </a:extLst>
          </p:cNvPr>
          <p:cNvSpPr/>
          <p:nvPr/>
        </p:nvSpPr>
        <p:spPr>
          <a:xfrm>
            <a:off x="835897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8">
            <a:extLst>
              <a:ext uri="{FF2B5EF4-FFF2-40B4-BE49-F238E27FC236}">
                <a16:creationId xmlns:a16="http://schemas.microsoft.com/office/drawing/2014/main" id="{DAA0B0EB-E156-2288-0879-2BFB092F0D8A}"/>
              </a:ext>
            </a:extLst>
          </p:cNvPr>
          <p:cNvSpPr txBox="1">
            <a:spLocks/>
          </p:cNvSpPr>
          <p:nvPr/>
        </p:nvSpPr>
        <p:spPr>
          <a:xfrm>
            <a:off x="818295" y="1431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120 second timer</a:t>
            </a:r>
          </a:p>
        </p:txBody>
      </p:sp>
      <p:sp>
        <p:nvSpPr>
          <p:cNvPr id="23" name="16th">
            <a:extLst>
              <a:ext uri="{FF2B5EF4-FFF2-40B4-BE49-F238E27FC236}">
                <a16:creationId xmlns:a16="http://schemas.microsoft.com/office/drawing/2014/main" id="{3596A6E8-0A5D-75AB-E8FE-F3E6FA3C68D1}"/>
              </a:ext>
            </a:extLst>
          </p:cNvPr>
          <p:cNvSpPr/>
          <p:nvPr/>
        </p:nvSpPr>
        <p:spPr>
          <a:xfrm>
            <a:off x="1493589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14th">
            <a:extLst>
              <a:ext uri="{FF2B5EF4-FFF2-40B4-BE49-F238E27FC236}">
                <a16:creationId xmlns:a16="http://schemas.microsoft.com/office/drawing/2014/main" id="{F7EB9B8D-D4AE-6EF5-810F-BBEA589165CB}"/>
              </a:ext>
            </a:extLst>
          </p:cNvPr>
          <p:cNvSpPr/>
          <p:nvPr/>
        </p:nvSpPr>
        <p:spPr>
          <a:xfrm>
            <a:off x="2819559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12th">
            <a:extLst>
              <a:ext uri="{FF2B5EF4-FFF2-40B4-BE49-F238E27FC236}">
                <a16:creationId xmlns:a16="http://schemas.microsoft.com/office/drawing/2014/main" id="{1791BF2A-EEF7-8A9F-C324-AE7687D0E29E}"/>
              </a:ext>
            </a:extLst>
          </p:cNvPr>
          <p:cNvSpPr/>
          <p:nvPr/>
        </p:nvSpPr>
        <p:spPr>
          <a:xfrm>
            <a:off x="4135523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10th">
            <a:extLst>
              <a:ext uri="{FF2B5EF4-FFF2-40B4-BE49-F238E27FC236}">
                <a16:creationId xmlns:a16="http://schemas.microsoft.com/office/drawing/2014/main" id="{34DCE1B6-3063-4267-73DE-75AA54966C38}"/>
              </a:ext>
            </a:extLst>
          </p:cNvPr>
          <p:cNvSpPr/>
          <p:nvPr/>
        </p:nvSpPr>
        <p:spPr>
          <a:xfrm>
            <a:off x="5456200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8th">
            <a:extLst>
              <a:ext uri="{FF2B5EF4-FFF2-40B4-BE49-F238E27FC236}">
                <a16:creationId xmlns:a16="http://schemas.microsoft.com/office/drawing/2014/main" id="{9BA50AC3-CD9A-7D92-C519-FA9946308F66}"/>
              </a:ext>
            </a:extLst>
          </p:cNvPr>
          <p:cNvSpPr/>
          <p:nvPr/>
        </p:nvSpPr>
        <p:spPr>
          <a:xfrm>
            <a:off x="6772744" y="2757488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6th">
            <a:extLst>
              <a:ext uri="{FF2B5EF4-FFF2-40B4-BE49-F238E27FC236}">
                <a16:creationId xmlns:a16="http://schemas.microsoft.com/office/drawing/2014/main" id="{30768F19-A937-BDBF-7705-BB2A0EF7A253}"/>
              </a:ext>
            </a:extLst>
          </p:cNvPr>
          <p:cNvSpPr/>
          <p:nvPr/>
        </p:nvSpPr>
        <p:spPr>
          <a:xfrm>
            <a:off x="8091206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4th">
            <a:extLst>
              <a:ext uri="{FF2B5EF4-FFF2-40B4-BE49-F238E27FC236}">
                <a16:creationId xmlns:a16="http://schemas.microsoft.com/office/drawing/2014/main" id="{3C205A1F-E1EC-1DFD-5268-00F761DCE26D}"/>
              </a:ext>
            </a:extLst>
          </p:cNvPr>
          <p:cNvSpPr/>
          <p:nvPr/>
        </p:nvSpPr>
        <p:spPr>
          <a:xfrm>
            <a:off x="9411587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nd">
            <a:extLst>
              <a:ext uri="{FF2B5EF4-FFF2-40B4-BE49-F238E27FC236}">
                <a16:creationId xmlns:a16="http://schemas.microsoft.com/office/drawing/2014/main" id="{8EB39758-5E82-4C76-4916-FBBF390D23F5}"/>
              </a:ext>
            </a:extLst>
          </p:cNvPr>
          <p:cNvSpPr/>
          <p:nvPr/>
        </p:nvSpPr>
        <p:spPr>
          <a:xfrm>
            <a:off x="10731968" y="2757488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18th">
            <a:extLst>
              <a:ext uri="{FF2B5EF4-FFF2-40B4-BE49-F238E27FC236}">
                <a16:creationId xmlns:a16="http://schemas.microsoft.com/office/drawing/2014/main" id="{CA4B7CA5-3964-16E2-61A3-A305F0B08520}"/>
              </a:ext>
            </a:extLst>
          </p:cNvPr>
          <p:cNvSpPr/>
          <p:nvPr/>
        </p:nvSpPr>
        <p:spPr>
          <a:xfrm>
            <a:off x="172912" y="2757488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7A06EF-07D9-B46F-D3CD-E1AA69FA7CBE}"/>
              </a:ext>
            </a:extLst>
          </p:cNvPr>
          <p:cNvSpPr/>
          <p:nvPr/>
        </p:nvSpPr>
        <p:spPr>
          <a:xfrm>
            <a:off x="0" y="5173143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15th">
            <a:extLst>
              <a:ext uri="{FF2B5EF4-FFF2-40B4-BE49-F238E27FC236}">
                <a16:creationId xmlns:a16="http://schemas.microsoft.com/office/drawing/2014/main" id="{F5319344-50CC-816F-7EE5-2C940BDD8392}"/>
              </a:ext>
            </a:extLst>
          </p:cNvPr>
          <p:cNvSpPr/>
          <p:nvPr/>
        </p:nvSpPr>
        <p:spPr>
          <a:xfrm>
            <a:off x="2156574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13th">
            <a:extLst>
              <a:ext uri="{FF2B5EF4-FFF2-40B4-BE49-F238E27FC236}">
                <a16:creationId xmlns:a16="http://schemas.microsoft.com/office/drawing/2014/main" id="{60422FDF-0C9E-5080-F599-6DC90184D579}"/>
              </a:ext>
            </a:extLst>
          </p:cNvPr>
          <p:cNvSpPr/>
          <p:nvPr/>
        </p:nvSpPr>
        <p:spPr>
          <a:xfrm>
            <a:off x="3477251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11th">
            <a:extLst>
              <a:ext uri="{FF2B5EF4-FFF2-40B4-BE49-F238E27FC236}">
                <a16:creationId xmlns:a16="http://schemas.microsoft.com/office/drawing/2014/main" id="{E05E1B65-D6D5-B3AE-3BBF-D036CD166918}"/>
              </a:ext>
            </a:extLst>
          </p:cNvPr>
          <p:cNvSpPr/>
          <p:nvPr/>
        </p:nvSpPr>
        <p:spPr>
          <a:xfrm>
            <a:off x="4797928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9th">
            <a:extLst>
              <a:ext uri="{FF2B5EF4-FFF2-40B4-BE49-F238E27FC236}">
                <a16:creationId xmlns:a16="http://schemas.microsoft.com/office/drawing/2014/main" id="{56D75C9F-F9AF-49C7-2482-4189CFFDC467}"/>
              </a:ext>
            </a:extLst>
          </p:cNvPr>
          <p:cNvSpPr/>
          <p:nvPr/>
        </p:nvSpPr>
        <p:spPr>
          <a:xfrm>
            <a:off x="6114472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7th">
            <a:extLst>
              <a:ext uri="{FF2B5EF4-FFF2-40B4-BE49-F238E27FC236}">
                <a16:creationId xmlns:a16="http://schemas.microsoft.com/office/drawing/2014/main" id="{09A003DF-FA54-5975-C0C2-AFFDFADABF26}"/>
              </a:ext>
            </a:extLst>
          </p:cNvPr>
          <p:cNvSpPr/>
          <p:nvPr/>
        </p:nvSpPr>
        <p:spPr>
          <a:xfrm>
            <a:off x="7431016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5th">
            <a:extLst>
              <a:ext uri="{FF2B5EF4-FFF2-40B4-BE49-F238E27FC236}">
                <a16:creationId xmlns:a16="http://schemas.microsoft.com/office/drawing/2014/main" id="{E2C409B7-149A-0411-3E27-FA6EB4FBCAC3}"/>
              </a:ext>
            </a:extLst>
          </p:cNvPr>
          <p:cNvSpPr/>
          <p:nvPr/>
        </p:nvSpPr>
        <p:spPr>
          <a:xfrm>
            <a:off x="8751397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rd">
            <a:extLst>
              <a:ext uri="{FF2B5EF4-FFF2-40B4-BE49-F238E27FC236}">
                <a16:creationId xmlns:a16="http://schemas.microsoft.com/office/drawing/2014/main" id="{CA2933CA-2D03-8571-6560-F1B82AB38775}"/>
              </a:ext>
            </a:extLst>
          </p:cNvPr>
          <p:cNvSpPr/>
          <p:nvPr/>
        </p:nvSpPr>
        <p:spPr>
          <a:xfrm>
            <a:off x="10071778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1st">
            <a:extLst>
              <a:ext uri="{FF2B5EF4-FFF2-40B4-BE49-F238E27FC236}">
                <a16:creationId xmlns:a16="http://schemas.microsoft.com/office/drawing/2014/main" id="{E675E00B-D321-2CE2-74BE-2407042B3B48}"/>
              </a:ext>
            </a:extLst>
          </p:cNvPr>
          <p:cNvSpPr/>
          <p:nvPr/>
        </p:nvSpPr>
        <p:spPr>
          <a:xfrm>
            <a:off x="11392159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17th">
            <a:extLst>
              <a:ext uri="{FF2B5EF4-FFF2-40B4-BE49-F238E27FC236}">
                <a16:creationId xmlns:a16="http://schemas.microsoft.com/office/drawing/2014/main" id="{A0AC37FC-1AAD-14F7-8C11-E450CCD115CF}"/>
              </a:ext>
            </a:extLst>
          </p:cNvPr>
          <p:cNvSpPr/>
          <p:nvPr/>
        </p:nvSpPr>
        <p:spPr>
          <a:xfrm>
            <a:off x="835897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itle 8">
            <a:extLst>
              <a:ext uri="{FF2B5EF4-FFF2-40B4-BE49-F238E27FC236}">
                <a16:creationId xmlns:a16="http://schemas.microsoft.com/office/drawing/2014/main" id="{FAEEBBA7-BBBE-C64A-F62D-340FD00CBA74}"/>
              </a:ext>
            </a:extLst>
          </p:cNvPr>
          <p:cNvSpPr txBox="1">
            <a:spLocks/>
          </p:cNvSpPr>
          <p:nvPr/>
        </p:nvSpPr>
        <p:spPr>
          <a:xfrm>
            <a:off x="818295" y="39406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90 second timer</a:t>
            </a:r>
          </a:p>
        </p:txBody>
      </p:sp>
      <p:sp>
        <p:nvSpPr>
          <p:cNvPr id="43" name="16th">
            <a:extLst>
              <a:ext uri="{FF2B5EF4-FFF2-40B4-BE49-F238E27FC236}">
                <a16:creationId xmlns:a16="http://schemas.microsoft.com/office/drawing/2014/main" id="{8E6A13A1-C0FD-574C-934A-189A4FA1BCF3}"/>
              </a:ext>
            </a:extLst>
          </p:cNvPr>
          <p:cNvSpPr/>
          <p:nvPr/>
        </p:nvSpPr>
        <p:spPr>
          <a:xfrm>
            <a:off x="1493589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14th">
            <a:extLst>
              <a:ext uri="{FF2B5EF4-FFF2-40B4-BE49-F238E27FC236}">
                <a16:creationId xmlns:a16="http://schemas.microsoft.com/office/drawing/2014/main" id="{E1D12709-C4C4-43E3-2380-9599AD1BD1C3}"/>
              </a:ext>
            </a:extLst>
          </p:cNvPr>
          <p:cNvSpPr/>
          <p:nvPr/>
        </p:nvSpPr>
        <p:spPr>
          <a:xfrm>
            <a:off x="2819559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12th">
            <a:extLst>
              <a:ext uri="{FF2B5EF4-FFF2-40B4-BE49-F238E27FC236}">
                <a16:creationId xmlns:a16="http://schemas.microsoft.com/office/drawing/2014/main" id="{22671C1B-12A2-FBEE-77D4-580063D5CFC1}"/>
              </a:ext>
            </a:extLst>
          </p:cNvPr>
          <p:cNvSpPr/>
          <p:nvPr/>
        </p:nvSpPr>
        <p:spPr>
          <a:xfrm>
            <a:off x="4135523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10th">
            <a:extLst>
              <a:ext uri="{FF2B5EF4-FFF2-40B4-BE49-F238E27FC236}">
                <a16:creationId xmlns:a16="http://schemas.microsoft.com/office/drawing/2014/main" id="{88AB361C-943F-E629-5D1D-ACB5BB01C179}"/>
              </a:ext>
            </a:extLst>
          </p:cNvPr>
          <p:cNvSpPr/>
          <p:nvPr/>
        </p:nvSpPr>
        <p:spPr>
          <a:xfrm>
            <a:off x="5456200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8th">
            <a:extLst>
              <a:ext uri="{FF2B5EF4-FFF2-40B4-BE49-F238E27FC236}">
                <a16:creationId xmlns:a16="http://schemas.microsoft.com/office/drawing/2014/main" id="{111A4DB8-FF03-FFFD-6895-B9D34D5F7C7D}"/>
              </a:ext>
            </a:extLst>
          </p:cNvPr>
          <p:cNvSpPr/>
          <p:nvPr/>
        </p:nvSpPr>
        <p:spPr>
          <a:xfrm>
            <a:off x="6772744" y="5266229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6th">
            <a:extLst>
              <a:ext uri="{FF2B5EF4-FFF2-40B4-BE49-F238E27FC236}">
                <a16:creationId xmlns:a16="http://schemas.microsoft.com/office/drawing/2014/main" id="{DF1853F0-9260-1F4B-39D0-BD35C0511274}"/>
              </a:ext>
            </a:extLst>
          </p:cNvPr>
          <p:cNvSpPr/>
          <p:nvPr/>
        </p:nvSpPr>
        <p:spPr>
          <a:xfrm>
            <a:off x="8091206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th">
            <a:extLst>
              <a:ext uri="{FF2B5EF4-FFF2-40B4-BE49-F238E27FC236}">
                <a16:creationId xmlns:a16="http://schemas.microsoft.com/office/drawing/2014/main" id="{F30B7A63-E632-7ACC-D5BF-F1586A88A3C0}"/>
              </a:ext>
            </a:extLst>
          </p:cNvPr>
          <p:cNvSpPr/>
          <p:nvPr/>
        </p:nvSpPr>
        <p:spPr>
          <a:xfrm>
            <a:off x="9411587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2nd">
            <a:extLst>
              <a:ext uri="{FF2B5EF4-FFF2-40B4-BE49-F238E27FC236}">
                <a16:creationId xmlns:a16="http://schemas.microsoft.com/office/drawing/2014/main" id="{500AEC7C-BB96-2BD1-8DBE-43A00BEFE8B0}"/>
              </a:ext>
            </a:extLst>
          </p:cNvPr>
          <p:cNvSpPr/>
          <p:nvPr/>
        </p:nvSpPr>
        <p:spPr>
          <a:xfrm>
            <a:off x="10731968" y="5266229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18th">
            <a:extLst>
              <a:ext uri="{FF2B5EF4-FFF2-40B4-BE49-F238E27FC236}">
                <a16:creationId xmlns:a16="http://schemas.microsoft.com/office/drawing/2014/main" id="{1DE84ACA-0010-36EE-DA5E-821D08E73A83}"/>
              </a:ext>
            </a:extLst>
          </p:cNvPr>
          <p:cNvSpPr/>
          <p:nvPr/>
        </p:nvSpPr>
        <p:spPr>
          <a:xfrm>
            <a:off x="172912" y="5266229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196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6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6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6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6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6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85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6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1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80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6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45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10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6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75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7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7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2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7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0"/>
                            </p:stCondLst>
                            <p:childTnLst>
                              <p:par>
                                <p:cTn id="1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1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5000"/>
                            </p:stCondLst>
                            <p:childTnLst>
                              <p:par>
                                <p:cTn id="1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5000"/>
                            </p:stCondLst>
                            <p:childTnLst>
                              <p:par>
                                <p:cTn id="1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0"/>
                            </p:stCondLst>
                            <p:childTnLst>
                              <p:par>
                                <p:cTn id="1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000"/>
                            </p:stCondLst>
                            <p:childTnLst>
                              <p:par>
                                <p:cTn id="1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0000"/>
                            </p:stCondLst>
                            <p:childTnLst>
                              <p:par>
                                <p:cTn id="1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000"/>
                            </p:stCondLst>
                            <p:childTnLst>
                              <p:par>
                                <p:cTn id="1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9BDF-0A85-6623-2443-507731C5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6768"/>
            <a:ext cx="10515600" cy="1325563"/>
          </a:xfrm>
          <a:prstGeom prst="round2SameRect">
            <a:avLst>
              <a:gd name="adj1" fmla="val 50000"/>
              <a:gd name="adj2" fmla="val 7186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7200" u="sng" dirty="0">
                <a:solidFill>
                  <a:schemeClr val="tx2"/>
                </a:solidFill>
                <a:latin typeface="Print Bold" panose="02000000000000000000" pitchFamily="2" charset="77"/>
              </a:rPr>
              <a:t>Rules: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E6002-8D69-4FAD-59BF-5CAD71BD1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875"/>
            <a:ext cx="10515600" cy="4351338"/>
          </a:xfrm>
          <a:prstGeom prst="round2SameRect">
            <a:avLst>
              <a:gd name="adj1" fmla="val 2000"/>
              <a:gd name="adj2" fmla="val 35974"/>
            </a:avLst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anchor="b">
            <a:normAutofit fontScale="925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Print Bold" panose="02000000000000000000" pitchFamily="2" charset="77"/>
              </a:rPr>
              <a:t>Write sentences, in groups, and try to have a certain number of classmates agree or disagree. </a:t>
            </a:r>
          </a:p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Print Bold" panose="02000000000000000000" pitchFamily="2" charset="77"/>
              </a:rPr>
              <a:t>You read out your sentence and then we do a vote.</a:t>
            </a:r>
          </a:p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Print Bold" panose="02000000000000000000" pitchFamily="2" charset="77"/>
              </a:rPr>
              <a:t>You close your eyes for the voting.</a:t>
            </a:r>
          </a:p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  <a:latin typeface="Print Bold" panose="02000000000000000000" pitchFamily="2" charset="77"/>
              </a:rPr>
              <a:t>Answers without mistakes get 2 points.</a:t>
            </a:r>
          </a:p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tx2"/>
                </a:solidFill>
              </a:rPr>
              <a:t>Bonus points: the group closest to the target gets 3 points, next closest gets 2 points, next closest gets 1 point. </a:t>
            </a:r>
          </a:p>
        </p:txBody>
      </p:sp>
    </p:spTree>
    <p:extLst>
      <p:ext uri="{BB962C8B-B14F-4D97-AF65-F5344CB8AC3E}">
        <p14:creationId xmlns:p14="http://schemas.microsoft.com/office/powerpoint/2010/main" val="1588499791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E534FCE3-3121-E80C-39B1-720B1F0F5ED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It is easy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10 people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944876A-9381-E059-0747-4E8EAFEAFF20}"/>
              </a:ext>
            </a:extLst>
          </p:cNvPr>
          <p:cNvSpPr txBox="1">
            <a:spLocks/>
          </p:cNvSpPr>
          <p:nvPr/>
        </p:nvSpPr>
        <p:spPr>
          <a:xfrm>
            <a:off x="336450" y="2766218"/>
            <a:ext cx="3268551" cy="132556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bg1"/>
                </a:solidFill>
              </a:rPr>
              <a:t>Example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1348D3-682F-AC07-E242-57271C806838}"/>
              </a:ext>
            </a:extLst>
          </p:cNvPr>
          <p:cNvGrpSpPr/>
          <p:nvPr/>
        </p:nvGrpSpPr>
        <p:grpSpPr>
          <a:xfrm>
            <a:off x="4461722" y="3599496"/>
            <a:ext cx="3268551" cy="1325563"/>
            <a:chOff x="4461721" y="3594387"/>
            <a:chExt cx="3268551" cy="1325563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AC409A1-F7A4-E9B0-C660-2E19D081B43A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>
                  <a:solidFill>
                    <a:schemeClr val="accent6">
                      <a:lumMod val="75000"/>
                    </a:schemeClr>
                  </a:solidFill>
                </a:rPr>
                <a:t>Agree</a:t>
              </a:r>
              <a:r>
                <a:rPr lang="en-US" sz="6000" dirty="0"/>
                <a:t>    .</a:t>
              </a:r>
            </a:p>
          </p:txBody>
        </p:sp>
        <p:sp>
          <p:nvSpPr>
            <p:cNvPr id="13" name="Doughnut 12">
              <a:extLst>
                <a:ext uri="{FF2B5EF4-FFF2-40B4-BE49-F238E27FC236}">
                  <a16:creationId xmlns:a16="http://schemas.microsoft.com/office/drawing/2014/main" id="{7A6DD4ED-F73F-9C36-351E-DFBA6D2EF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9BB020-5888-A379-CE89-E35320C61CF7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Ink Free" panose="03080402000500000000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278829159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1" grpId="0"/>
      <p:bldP spid="4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74"/>
            <a:ext cx="10515600" cy="244711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chemeClr val="tx2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884901797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It is difficult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5 people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1348D3-682F-AC07-E242-57271C806838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AC409A1-F7A4-E9B0-C660-2E19D081B43A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>
                  <a:solidFill>
                    <a:schemeClr val="accent6">
                      <a:lumMod val="75000"/>
                    </a:schemeClr>
                  </a:solidFill>
                </a:rPr>
                <a:t>Agree</a:t>
              </a:r>
              <a:r>
                <a:rPr lang="en-US" sz="6000" dirty="0"/>
                <a:t>    .</a:t>
              </a:r>
            </a:p>
          </p:txBody>
        </p:sp>
        <p:sp>
          <p:nvSpPr>
            <p:cNvPr id="13" name="Doughnut 12">
              <a:extLst>
                <a:ext uri="{FF2B5EF4-FFF2-40B4-BE49-F238E27FC236}">
                  <a16:creationId xmlns:a16="http://schemas.microsoft.com/office/drawing/2014/main" id="{7A6DD4ED-F73F-9C36-351E-DFBA6D2EF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18AD5D-1763-F3F6-AC5B-C656FCEB7E14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Ink Free" panose="03080402000500000000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19365506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5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0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5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5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80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5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10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40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5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5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10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5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It is important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10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C688064-0B0D-405F-BE6E-ABE653306DB0}"/>
              </a:ext>
            </a:extLst>
          </p:cNvPr>
          <p:cNvGrpSpPr/>
          <p:nvPr/>
        </p:nvGrpSpPr>
        <p:grpSpPr>
          <a:xfrm>
            <a:off x="4460355" y="3595188"/>
            <a:ext cx="3268551" cy="1325563"/>
            <a:chOff x="4461721" y="5193694"/>
            <a:chExt cx="3268551" cy="1325563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3DEEBA2-6FF8-453B-D846-B47B039EE96D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5193694"/>
              <a:ext cx="3268551" cy="1325563"/>
            </a:xfrm>
            <a:prstGeom prst="roundRect">
              <a:avLst/>
            </a:prstGeom>
            <a:solidFill>
              <a:srgbClr val="FE989E"/>
            </a:solidFill>
            <a:ln w="38100">
              <a:solidFill>
                <a:srgbClr val="C00000"/>
              </a:solidFill>
            </a:ln>
          </p:spPr>
          <p:txBody>
            <a:bodyPr vert="horz" lIns="7200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rgbClr val="C00000"/>
                  </a:solidFill>
                </a:rPr>
                <a:t> Disagree     </a:t>
              </a:r>
            </a:p>
          </p:txBody>
        </p:sp>
        <p:sp>
          <p:nvSpPr>
            <p:cNvPr id="8" name="Cross 7">
              <a:extLst>
                <a:ext uri="{FF2B5EF4-FFF2-40B4-BE49-F238E27FC236}">
                  <a16:creationId xmlns:a16="http://schemas.microsoft.com/office/drawing/2014/main" id="{F06E3910-9ADC-CE18-C621-6A8B3D03E3FB}"/>
                </a:ext>
              </a:extLst>
            </p:cNvPr>
            <p:cNvSpPr>
              <a:spLocks noChangeAspect="1"/>
            </p:cNvSpPr>
            <p:nvPr/>
          </p:nvSpPr>
          <p:spPr>
            <a:xfrm rot="2722060">
              <a:off x="6642053" y="5405715"/>
              <a:ext cx="901521" cy="901521"/>
            </a:xfrm>
            <a:prstGeom prst="plus">
              <a:avLst>
                <a:gd name="adj" fmla="val 38179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311FD44-B031-1A4B-B3A8-EB672E098D92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Ink Free" panose="03080402000500000000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2170772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It is healthy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15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800365-73B1-3974-60BE-9E87494FF7A5}"/>
              </a:ext>
            </a:extLst>
          </p:cNvPr>
          <p:cNvGrpSpPr/>
          <p:nvPr/>
        </p:nvGrpSpPr>
        <p:grpSpPr>
          <a:xfrm>
            <a:off x="4460355" y="3595188"/>
            <a:ext cx="3268551" cy="1325563"/>
            <a:chOff x="4461721" y="5193694"/>
            <a:chExt cx="3268551" cy="1325563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8D1884E7-B25A-2F2E-440A-335698000293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5193694"/>
              <a:ext cx="3268551" cy="1325563"/>
            </a:xfrm>
            <a:prstGeom prst="roundRect">
              <a:avLst/>
            </a:prstGeom>
            <a:solidFill>
              <a:srgbClr val="FE989E"/>
            </a:solidFill>
            <a:ln w="38100">
              <a:solidFill>
                <a:srgbClr val="C00000"/>
              </a:solidFill>
            </a:ln>
          </p:spPr>
          <p:txBody>
            <a:bodyPr vert="horz" lIns="7200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rgbClr val="C00000"/>
                  </a:solidFill>
                </a:rPr>
                <a:t> Disagree     </a:t>
              </a:r>
            </a:p>
          </p:txBody>
        </p:sp>
        <p:sp>
          <p:nvSpPr>
            <p:cNvPr id="8" name="Cross 7">
              <a:extLst>
                <a:ext uri="{FF2B5EF4-FFF2-40B4-BE49-F238E27FC236}">
                  <a16:creationId xmlns:a16="http://schemas.microsoft.com/office/drawing/2014/main" id="{FE5B5580-DC3D-7788-526E-BE6AB1166869}"/>
                </a:ext>
              </a:extLst>
            </p:cNvPr>
            <p:cNvSpPr>
              <a:spLocks noChangeAspect="1"/>
            </p:cNvSpPr>
            <p:nvPr/>
          </p:nvSpPr>
          <p:spPr>
            <a:xfrm rot="2722060">
              <a:off x="6642053" y="5405715"/>
              <a:ext cx="901521" cy="901521"/>
            </a:xfrm>
            <a:prstGeom prst="plus">
              <a:avLst>
                <a:gd name="adj" fmla="val 38179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C8062DA-2792-9C2A-0F76-FE948EB463EB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Ink Free" panose="03080402000500000000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31075627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It is scary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5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B9783C-4F92-AD48-3186-BD901DE98F58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7CCEF77C-BB17-C0F2-60B3-02D6DF7ED3CE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>
                  <a:solidFill>
                    <a:schemeClr val="accent6">
                      <a:lumMod val="75000"/>
                    </a:schemeClr>
                  </a:solidFill>
                </a:rPr>
                <a:t>Agree</a:t>
              </a:r>
              <a:r>
                <a:rPr lang="en-US" sz="6000" dirty="0"/>
                <a:t>    .</a:t>
              </a:r>
            </a:p>
          </p:txBody>
        </p:sp>
        <p:sp>
          <p:nvSpPr>
            <p:cNvPr id="11" name="Doughnut 10">
              <a:extLst>
                <a:ext uri="{FF2B5EF4-FFF2-40B4-BE49-F238E27FC236}">
                  <a16:creationId xmlns:a16="http://schemas.microsoft.com/office/drawing/2014/main" id="{45C2B0C8-D389-4BF6-09ED-584BE7645F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76B1109-9F83-F10D-2E2B-BD8E359067F3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Ink Free" panose="03080402000500000000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427090515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3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6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3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9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6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2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9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2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8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1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8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3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6A077B-46F8-3885-CFD9-7108AF6CEB9D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0B48093-FA73-1016-93E6-F14FB7A37DF2}"/>
              </a:ext>
            </a:extLst>
          </p:cNvPr>
          <p:cNvSpPr txBox="1">
            <a:spLocks/>
          </p:cNvSpPr>
          <p:nvPr/>
        </p:nvSpPr>
        <p:spPr>
          <a:xfrm>
            <a:off x="4461719" y="359518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Agree/</a:t>
            </a:r>
          </a:p>
          <a:p>
            <a:pPr algn="ctr"/>
            <a:r>
              <a:rPr lang="en-US" sz="6000" dirty="0"/>
              <a:t>Disagree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75E442-3203-8C9F-52B8-A847F9835EC6}"/>
              </a:ext>
            </a:extLst>
          </p:cNvPr>
          <p:cNvSpPr txBox="1">
            <a:spLocks/>
          </p:cNvSpPr>
          <p:nvPr/>
        </p:nvSpPr>
        <p:spPr>
          <a:xfrm>
            <a:off x="4461720" y="1974648"/>
            <a:ext cx="3268551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People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37BE2C-E681-274D-FEFF-29FD8FB5F1DD}"/>
              </a:ext>
            </a:extLst>
          </p:cNvPr>
          <p:cNvSpPr txBox="1">
            <a:spLocks/>
          </p:cNvSpPr>
          <p:nvPr/>
        </p:nvSpPr>
        <p:spPr>
          <a:xfrm>
            <a:off x="838196" y="365124"/>
            <a:ext cx="10515600" cy="13255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Question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B6FB-60AB-5112-F9C1-1988B759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365123"/>
            <a:ext cx="10515600" cy="1325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It is useful for me to _____.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779F82-7684-0086-EB09-1628AD6667BD}"/>
              </a:ext>
            </a:extLst>
          </p:cNvPr>
          <p:cNvSpPr txBox="1">
            <a:spLocks/>
          </p:cNvSpPr>
          <p:nvPr/>
        </p:nvSpPr>
        <p:spPr>
          <a:xfrm>
            <a:off x="4461722" y="1974648"/>
            <a:ext cx="3268551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rint Bold" panose="02000000000000000000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</a:rPr>
              <a:t>8 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B6BB4-9EB6-B4CF-D449-6B4C2F976BE7}"/>
              </a:ext>
            </a:extLst>
          </p:cNvPr>
          <p:cNvSpPr/>
          <p:nvPr/>
        </p:nvSpPr>
        <p:spPr>
          <a:xfrm>
            <a:off x="0" y="5772767"/>
            <a:ext cx="12192000" cy="10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5th">
            <a:extLst>
              <a:ext uri="{FF2B5EF4-FFF2-40B4-BE49-F238E27FC236}">
                <a16:creationId xmlns:a16="http://schemas.microsoft.com/office/drawing/2014/main" id="{6A2845D3-5F01-551E-3EE3-D70DF4634012}"/>
              </a:ext>
            </a:extLst>
          </p:cNvPr>
          <p:cNvSpPr/>
          <p:nvPr/>
        </p:nvSpPr>
        <p:spPr>
          <a:xfrm>
            <a:off x="2156574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13th">
            <a:extLst>
              <a:ext uri="{FF2B5EF4-FFF2-40B4-BE49-F238E27FC236}">
                <a16:creationId xmlns:a16="http://schemas.microsoft.com/office/drawing/2014/main" id="{EA9F3282-9FDE-B4D3-A266-3BF7BB2BF0C5}"/>
              </a:ext>
            </a:extLst>
          </p:cNvPr>
          <p:cNvSpPr/>
          <p:nvPr/>
        </p:nvSpPr>
        <p:spPr>
          <a:xfrm>
            <a:off x="3477251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11th">
            <a:extLst>
              <a:ext uri="{FF2B5EF4-FFF2-40B4-BE49-F238E27FC236}">
                <a16:creationId xmlns:a16="http://schemas.microsoft.com/office/drawing/2014/main" id="{87298A99-D504-9DBF-5FD4-7E096E1CD607}"/>
              </a:ext>
            </a:extLst>
          </p:cNvPr>
          <p:cNvSpPr/>
          <p:nvPr/>
        </p:nvSpPr>
        <p:spPr>
          <a:xfrm>
            <a:off x="4797928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9th">
            <a:extLst>
              <a:ext uri="{FF2B5EF4-FFF2-40B4-BE49-F238E27FC236}">
                <a16:creationId xmlns:a16="http://schemas.microsoft.com/office/drawing/2014/main" id="{0145DAAD-F711-2135-46DC-A53783179247}"/>
              </a:ext>
            </a:extLst>
          </p:cNvPr>
          <p:cNvSpPr/>
          <p:nvPr/>
        </p:nvSpPr>
        <p:spPr>
          <a:xfrm>
            <a:off x="6114472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th">
            <a:extLst>
              <a:ext uri="{FF2B5EF4-FFF2-40B4-BE49-F238E27FC236}">
                <a16:creationId xmlns:a16="http://schemas.microsoft.com/office/drawing/2014/main" id="{15B2279C-3D75-69AB-D0B2-BE243929BAD3}"/>
              </a:ext>
            </a:extLst>
          </p:cNvPr>
          <p:cNvSpPr/>
          <p:nvPr/>
        </p:nvSpPr>
        <p:spPr>
          <a:xfrm>
            <a:off x="7431016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th">
            <a:extLst>
              <a:ext uri="{FF2B5EF4-FFF2-40B4-BE49-F238E27FC236}">
                <a16:creationId xmlns:a16="http://schemas.microsoft.com/office/drawing/2014/main" id="{A27AEAAC-5185-4981-D267-EA96FF1EC0BF}"/>
              </a:ext>
            </a:extLst>
          </p:cNvPr>
          <p:cNvSpPr/>
          <p:nvPr/>
        </p:nvSpPr>
        <p:spPr>
          <a:xfrm>
            <a:off x="875139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rd">
            <a:extLst>
              <a:ext uri="{FF2B5EF4-FFF2-40B4-BE49-F238E27FC236}">
                <a16:creationId xmlns:a16="http://schemas.microsoft.com/office/drawing/2014/main" id="{E67A461A-1F6B-F4D8-4B8C-A1668BF2F279}"/>
              </a:ext>
            </a:extLst>
          </p:cNvPr>
          <p:cNvSpPr/>
          <p:nvPr/>
        </p:nvSpPr>
        <p:spPr>
          <a:xfrm>
            <a:off x="1007177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st">
            <a:extLst>
              <a:ext uri="{FF2B5EF4-FFF2-40B4-BE49-F238E27FC236}">
                <a16:creationId xmlns:a16="http://schemas.microsoft.com/office/drawing/2014/main" id="{0081D485-F89A-8256-CF3F-9F283EB3F6C7}"/>
              </a:ext>
            </a:extLst>
          </p:cNvPr>
          <p:cNvSpPr/>
          <p:nvPr/>
        </p:nvSpPr>
        <p:spPr>
          <a:xfrm>
            <a:off x="11392159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17th">
            <a:extLst>
              <a:ext uri="{FF2B5EF4-FFF2-40B4-BE49-F238E27FC236}">
                <a16:creationId xmlns:a16="http://schemas.microsoft.com/office/drawing/2014/main" id="{A415780F-60C0-F05C-7669-28D69FEC40A1}"/>
              </a:ext>
            </a:extLst>
          </p:cNvPr>
          <p:cNvSpPr/>
          <p:nvPr/>
        </p:nvSpPr>
        <p:spPr>
          <a:xfrm>
            <a:off x="835897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16th">
            <a:extLst>
              <a:ext uri="{FF2B5EF4-FFF2-40B4-BE49-F238E27FC236}">
                <a16:creationId xmlns:a16="http://schemas.microsoft.com/office/drawing/2014/main" id="{0581A6C6-DF1E-F459-82CA-A5F6B8DCAC25}"/>
              </a:ext>
            </a:extLst>
          </p:cNvPr>
          <p:cNvSpPr/>
          <p:nvPr/>
        </p:nvSpPr>
        <p:spPr>
          <a:xfrm>
            <a:off x="149358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14th">
            <a:extLst>
              <a:ext uri="{FF2B5EF4-FFF2-40B4-BE49-F238E27FC236}">
                <a16:creationId xmlns:a16="http://schemas.microsoft.com/office/drawing/2014/main" id="{9D40148C-1A14-4FE6-1330-0A9B9C2BB98F}"/>
              </a:ext>
            </a:extLst>
          </p:cNvPr>
          <p:cNvSpPr/>
          <p:nvPr/>
        </p:nvSpPr>
        <p:spPr>
          <a:xfrm>
            <a:off x="2819559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12th">
            <a:extLst>
              <a:ext uri="{FF2B5EF4-FFF2-40B4-BE49-F238E27FC236}">
                <a16:creationId xmlns:a16="http://schemas.microsoft.com/office/drawing/2014/main" id="{8628AAEE-DD11-8962-3EA1-C4BB08F96866}"/>
              </a:ext>
            </a:extLst>
          </p:cNvPr>
          <p:cNvSpPr/>
          <p:nvPr/>
        </p:nvSpPr>
        <p:spPr>
          <a:xfrm>
            <a:off x="4135523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10th">
            <a:extLst>
              <a:ext uri="{FF2B5EF4-FFF2-40B4-BE49-F238E27FC236}">
                <a16:creationId xmlns:a16="http://schemas.microsoft.com/office/drawing/2014/main" id="{385518E8-9D6E-75A9-F143-C6AD97235BFD}"/>
              </a:ext>
            </a:extLst>
          </p:cNvPr>
          <p:cNvSpPr/>
          <p:nvPr/>
        </p:nvSpPr>
        <p:spPr>
          <a:xfrm>
            <a:off x="5456200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8th">
            <a:extLst>
              <a:ext uri="{FF2B5EF4-FFF2-40B4-BE49-F238E27FC236}">
                <a16:creationId xmlns:a16="http://schemas.microsoft.com/office/drawing/2014/main" id="{10173161-BF3C-42C9-E1DE-33BEDE256B9D}"/>
              </a:ext>
            </a:extLst>
          </p:cNvPr>
          <p:cNvSpPr/>
          <p:nvPr/>
        </p:nvSpPr>
        <p:spPr>
          <a:xfrm>
            <a:off x="6772744" y="5865853"/>
            <a:ext cx="624255" cy="89053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6th">
            <a:extLst>
              <a:ext uri="{FF2B5EF4-FFF2-40B4-BE49-F238E27FC236}">
                <a16:creationId xmlns:a16="http://schemas.microsoft.com/office/drawing/2014/main" id="{42F6C3B2-0B54-4C56-B4BD-4E1D228B47CC}"/>
              </a:ext>
            </a:extLst>
          </p:cNvPr>
          <p:cNvSpPr/>
          <p:nvPr/>
        </p:nvSpPr>
        <p:spPr>
          <a:xfrm>
            <a:off x="8091206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4th">
            <a:extLst>
              <a:ext uri="{FF2B5EF4-FFF2-40B4-BE49-F238E27FC236}">
                <a16:creationId xmlns:a16="http://schemas.microsoft.com/office/drawing/2014/main" id="{2BF5E368-325C-9F23-9963-53155045EC92}"/>
              </a:ext>
            </a:extLst>
          </p:cNvPr>
          <p:cNvSpPr/>
          <p:nvPr/>
        </p:nvSpPr>
        <p:spPr>
          <a:xfrm>
            <a:off x="9411587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nd">
            <a:extLst>
              <a:ext uri="{FF2B5EF4-FFF2-40B4-BE49-F238E27FC236}">
                <a16:creationId xmlns:a16="http://schemas.microsoft.com/office/drawing/2014/main" id="{DE2460A9-41A4-1C08-EDBD-9F5478F4A498}"/>
              </a:ext>
            </a:extLst>
          </p:cNvPr>
          <p:cNvSpPr/>
          <p:nvPr/>
        </p:nvSpPr>
        <p:spPr>
          <a:xfrm>
            <a:off x="10731968" y="5865853"/>
            <a:ext cx="624255" cy="89053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18th">
            <a:extLst>
              <a:ext uri="{FF2B5EF4-FFF2-40B4-BE49-F238E27FC236}">
                <a16:creationId xmlns:a16="http://schemas.microsoft.com/office/drawing/2014/main" id="{A39FDA28-7008-8E34-2B69-B9829C41460E}"/>
              </a:ext>
            </a:extLst>
          </p:cNvPr>
          <p:cNvSpPr/>
          <p:nvPr/>
        </p:nvSpPr>
        <p:spPr>
          <a:xfrm>
            <a:off x="172912" y="5865853"/>
            <a:ext cx="624255" cy="89053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B9783C-4F92-AD48-3186-BD901DE98F58}"/>
              </a:ext>
            </a:extLst>
          </p:cNvPr>
          <p:cNvGrpSpPr/>
          <p:nvPr/>
        </p:nvGrpSpPr>
        <p:grpSpPr>
          <a:xfrm>
            <a:off x="4461722" y="3593011"/>
            <a:ext cx="3268551" cy="1325563"/>
            <a:chOff x="4461721" y="3594387"/>
            <a:chExt cx="3268551" cy="1325563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7CCEF77C-BB17-C0F2-60B3-02D6DF7ED3CE}"/>
                </a:ext>
              </a:extLst>
            </p:cNvPr>
            <p:cNvSpPr txBox="1">
              <a:spLocks/>
            </p:cNvSpPr>
            <p:nvPr/>
          </p:nvSpPr>
          <p:spPr>
            <a:xfrm>
              <a:off x="4461721" y="3594387"/>
              <a:ext cx="3268551" cy="132556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Print Bold" panose="02000000000000000000" pitchFamily="2" charset="77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>
                  <a:solidFill>
                    <a:schemeClr val="accent6">
                      <a:lumMod val="75000"/>
                    </a:schemeClr>
                  </a:solidFill>
                </a:rPr>
                <a:t>Agree</a:t>
              </a:r>
              <a:r>
                <a:rPr lang="en-US" sz="6000" dirty="0"/>
                <a:t>    .</a:t>
              </a:r>
            </a:p>
          </p:txBody>
        </p:sp>
        <p:sp>
          <p:nvSpPr>
            <p:cNvPr id="11" name="Doughnut 10">
              <a:extLst>
                <a:ext uri="{FF2B5EF4-FFF2-40B4-BE49-F238E27FC236}">
                  <a16:creationId xmlns:a16="http://schemas.microsoft.com/office/drawing/2014/main" id="{45C2B0C8-D389-4BF6-09ED-584BE7645F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8292" y="3796952"/>
              <a:ext cx="900000" cy="900000"/>
            </a:xfrm>
            <a:prstGeom prst="donut">
              <a:avLst/>
            </a:prstGeom>
            <a:solidFill>
              <a:schemeClr val="accent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C9FC0EB-7486-5BA3-4885-334314F32EF2}"/>
              </a:ext>
            </a:extLst>
          </p:cNvPr>
          <p:cNvSpPr txBox="1"/>
          <p:nvPr/>
        </p:nvSpPr>
        <p:spPr>
          <a:xfrm rot="21153337">
            <a:off x="7569499" y="2631202"/>
            <a:ext cx="51850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C00000"/>
                </a:solidFill>
                <a:latin typeface="Ink Free" panose="03080402000500000000" pitchFamily="66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22710899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6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6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6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1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6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8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6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6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6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4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6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6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7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6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3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6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6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6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6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7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7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7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325</Words>
  <Application>Microsoft Macintosh PowerPoint</Application>
  <PresentationFormat>Widescreen</PresentationFormat>
  <Paragraphs>95</Paragraphs>
  <Slides>14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Ink Free</vt:lpstr>
      <vt:lpstr>Print Bold</vt:lpstr>
      <vt:lpstr>Office Theme</vt:lpstr>
      <vt:lpstr>It is important for you to know your classmates.</vt:lpstr>
      <vt:lpstr>Rules:</vt:lpstr>
      <vt:lpstr>It is easy for me to _____.</vt:lpstr>
      <vt:lpstr>Any Questions?</vt:lpstr>
      <vt:lpstr>It is difficult for me to _____.</vt:lpstr>
      <vt:lpstr>It is important for me to _____.</vt:lpstr>
      <vt:lpstr>It is healthy for me to _____.</vt:lpstr>
      <vt:lpstr>It is scary for me to _____.</vt:lpstr>
      <vt:lpstr>It is useful for me to _____.</vt:lpstr>
      <vt:lpstr>It is dangerous for me to _____.</vt:lpstr>
      <vt:lpstr>It is boring for me to _____.</vt:lpstr>
      <vt:lpstr>It is fun for me to _____.</vt:lpstr>
      <vt:lpstr>PowerPoint Presentation</vt:lpstr>
      <vt:lpstr>Timers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important for you to know your classmates.</dc:title>
  <dc:creator>Josh Jones</dc:creator>
  <cp:lastModifiedBy>Josh Jones</cp:lastModifiedBy>
  <cp:revision>1</cp:revision>
  <dcterms:created xsi:type="dcterms:W3CDTF">2023-06-26T06:50:00Z</dcterms:created>
  <dcterms:modified xsi:type="dcterms:W3CDTF">2023-06-28T02:12:08Z</dcterms:modified>
</cp:coreProperties>
</file>