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1752" y="-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CEF-E199-4B93-86BD-0E4F0FA0037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1642-D3EE-4592-B7AD-CEA9550C9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99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CEF-E199-4B93-86BD-0E4F0FA0037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1642-D3EE-4592-B7AD-CEA9550C9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6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CEF-E199-4B93-86BD-0E4F0FA0037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1642-D3EE-4592-B7AD-CEA9550C9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4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CEF-E199-4B93-86BD-0E4F0FA0037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1642-D3EE-4592-B7AD-CEA9550C9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95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CEF-E199-4B93-86BD-0E4F0FA0037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1642-D3EE-4592-B7AD-CEA9550C9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94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CEF-E199-4B93-86BD-0E4F0FA0037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1642-D3EE-4592-B7AD-CEA9550C9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7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CEF-E199-4B93-86BD-0E4F0FA0037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1642-D3EE-4592-B7AD-CEA9550C9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57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CEF-E199-4B93-86BD-0E4F0FA0037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1642-D3EE-4592-B7AD-CEA9550C9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65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CEF-E199-4B93-86BD-0E4F0FA0037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1642-D3EE-4592-B7AD-CEA9550C9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81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CEF-E199-4B93-86BD-0E4F0FA0037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1642-D3EE-4592-B7AD-CEA9550C9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68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CEF-E199-4B93-86BD-0E4F0FA0037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1642-D3EE-4592-B7AD-CEA9550C9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09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6CCEF-E199-4B93-86BD-0E4F0FA0037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81642-D3EE-4592-B7AD-CEA9550C9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31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850" y="419100"/>
            <a:ext cx="5810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Comic Sans MS" panose="030F0702030302020204" pitchFamily="66" charset="0"/>
              </a:rPr>
              <a:t>Name</a:t>
            </a:r>
            <a:r>
              <a:rPr kumimoji="1" lang="ja-JP" altLang="en-US" sz="2400" dirty="0" smtClean="0">
                <a:latin typeface="Comic Sans MS" panose="030F0702030302020204" pitchFamily="66" charset="0"/>
              </a:rPr>
              <a:t>：＿＿＿＿＿＿＿＿＿＿＿＿＿＿</a:t>
            </a:r>
            <a:endParaRPr kumimoji="1" lang="ja-JP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850" y="112395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Comic Sans MS" panose="030F0702030302020204" pitchFamily="66" charset="0"/>
              </a:rPr>
              <a:t>Unit 9 – Who are you?</a:t>
            </a:r>
          </a:p>
          <a:p>
            <a:pPr algn="ctr"/>
            <a:r>
              <a:rPr kumimoji="1" lang="en-US" altLang="ja-JP" b="1" dirty="0" smtClean="0">
                <a:latin typeface="Comic Sans MS" panose="030F0702030302020204" pitchFamily="66" charset="0"/>
              </a:rPr>
              <a:t>Worksheet </a:t>
            </a:r>
            <a:endParaRPr kumimoji="1" lang="ja-JP" altLang="en-US" b="1" dirty="0">
              <a:latin typeface="Comic Sans MS" panose="030F0702030302020204" pitchFamily="66" charset="0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574677" y="2262544"/>
            <a:ext cx="3099797" cy="6432530"/>
            <a:chOff x="226329" y="1936908"/>
            <a:chExt cx="3099797" cy="6432530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226329" y="1936908"/>
              <a:ext cx="3041650" cy="643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6700" indent="-266700">
                <a:buFont typeface="+mj-ea"/>
                <a:buAutoNum type="circleNumDbPlain"/>
              </a:pPr>
              <a:r>
                <a:rPr kumimoji="1" lang="en-US" altLang="ja-JP" sz="1300" dirty="0" smtClean="0">
                  <a:latin typeface="Comic Sans MS" panose="030F0702030302020204" pitchFamily="66" charset="0"/>
                </a:rPr>
                <a:t>I see something round and </a:t>
              </a:r>
              <a:r>
                <a:rPr kumimoji="1" lang="en-US" altLang="ja-JP" sz="1300" dirty="0" smtClean="0">
                  <a:latin typeface="Comic Sans MS" panose="030F0702030302020204" pitchFamily="66" charset="0"/>
                </a:rPr>
                <a:t>pink</a:t>
              </a:r>
              <a:br>
                <a:rPr kumimoji="1" lang="en-US" altLang="ja-JP" sz="1300" dirty="0" smtClean="0">
                  <a:latin typeface="Comic Sans MS" panose="030F0702030302020204" pitchFamily="66" charset="0"/>
                </a:rPr>
              </a:br>
              <a:r>
                <a:rPr kumimoji="1" lang="en-US" altLang="ja-JP" sz="1300" dirty="0" smtClean="0">
                  <a:latin typeface="Comic Sans MS" panose="030F0702030302020204" pitchFamily="66" charset="0"/>
                </a:rPr>
                <a:t>  </a:t>
              </a:r>
              <a:r>
                <a:rPr kumimoji="1" lang="ja-JP" altLang="en-US" sz="1300" dirty="0" smtClean="0">
                  <a:latin typeface="Comic Sans MS" panose="030F0702030302020204" pitchFamily="66" charset="0"/>
                </a:rPr>
                <a:t>　　　</a:t>
              </a:r>
              <a:r>
                <a:rPr kumimoji="1" lang="en-US" altLang="ja-JP" sz="1300" dirty="0" smtClean="0">
                  <a:latin typeface="Comic Sans MS" panose="030F0702030302020204" pitchFamily="66" charset="0"/>
                </a:rPr>
                <a:t>		</a:t>
              </a:r>
              <a:r>
                <a:rPr kumimoji="1" lang="ja-JP" altLang="en-US" sz="1300" dirty="0" smtClean="0">
                  <a:latin typeface="Comic Sans MS" panose="030F0702030302020204" pitchFamily="66" charset="0"/>
                </a:rPr>
                <a:t>　</a:t>
              </a:r>
              <a:r>
                <a:rPr kumimoji="1" lang="ja-JP" altLang="en-US" sz="12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まるい　　ぴん</a:t>
              </a:r>
              <a:r>
                <a:rPr kumimoji="1" lang="ja-JP" altLang="en-US" sz="1200" dirty="0" err="1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く</a:t>
              </a:r>
              <a:endParaRPr kumimoji="1" lang="en-US" altLang="ja-JP" sz="1200" dirty="0" smtClean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endParaRPr kumimoji="1" lang="en-US" altLang="ja-JP" sz="1300" dirty="0" smtClean="0">
                <a:latin typeface="Comic Sans MS" panose="030F0702030302020204" pitchFamily="66" charset="0"/>
              </a:endParaRPr>
            </a:p>
            <a:p>
              <a:endParaRPr kumimoji="1" lang="en-US" altLang="ja-JP" sz="1300" dirty="0" smtClean="0">
                <a:latin typeface="Comic Sans MS" panose="030F0702030302020204" pitchFamily="66" charset="0"/>
              </a:endParaRPr>
            </a:p>
            <a:p>
              <a:endParaRPr kumimoji="1" lang="en-US" altLang="ja-JP" sz="1300" dirty="0" smtClean="0">
                <a:latin typeface="Comic Sans MS" panose="030F0702030302020204" pitchFamily="66" charset="0"/>
              </a:endParaRPr>
            </a:p>
            <a:p>
              <a:pPr marL="342900" indent="-342900">
                <a:buFont typeface="+mj-ea"/>
                <a:buAutoNum type="circleNumDbPlain" startAt="2"/>
              </a:pPr>
              <a:r>
                <a:rPr kumimoji="1" lang="en-US" altLang="ja-JP" sz="1300" dirty="0" smtClean="0">
                  <a:latin typeface="Comic Sans MS" panose="030F0702030302020204" pitchFamily="66" charset="0"/>
                </a:rPr>
                <a:t>I see something long and green  </a:t>
              </a:r>
            </a:p>
            <a:p>
              <a:r>
                <a:rPr kumimoji="1" lang="en-US" altLang="ja-JP" sz="1200" dirty="0">
                  <a:latin typeface="Comic Sans MS" panose="030F0702030302020204" pitchFamily="66" charset="0"/>
                </a:rPr>
                <a:t> </a:t>
              </a:r>
              <a:r>
                <a:rPr kumimoji="1" lang="ja-JP" altLang="en-US" sz="1200" dirty="0" smtClean="0">
                  <a:latin typeface="Comic Sans MS" panose="030F0702030302020204" pitchFamily="66" charset="0"/>
                </a:rPr>
                <a:t>　　　</a:t>
              </a:r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		</a:t>
              </a:r>
              <a:r>
                <a:rPr kumimoji="1" lang="ja-JP" altLang="en-US" sz="1200" dirty="0" smtClean="0">
                  <a:latin typeface="Comic Sans MS" panose="030F0702030302020204" pitchFamily="66" charset="0"/>
                </a:rPr>
                <a:t>　  </a:t>
              </a:r>
              <a:r>
                <a:rPr kumimoji="1" lang="ja-JP" altLang="en-US" sz="12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ながい　 みどり</a:t>
              </a:r>
              <a:endParaRPr kumimoji="1" lang="en-US" altLang="ja-JP" sz="1200" dirty="0" smtClean="0">
                <a:latin typeface="Comic Sans MS" panose="030F0702030302020204" pitchFamily="66" charset="0"/>
              </a:endParaRPr>
            </a:p>
            <a:p>
              <a:endParaRPr kumimoji="1" lang="en-US" altLang="ja-JP" sz="1300" dirty="0" smtClean="0">
                <a:latin typeface="Comic Sans MS" panose="030F0702030302020204" pitchFamily="66" charset="0"/>
              </a:endParaRPr>
            </a:p>
            <a:p>
              <a:endParaRPr kumimoji="1" lang="en-US" altLang="ja-JP" sz="1300" dirty="0" smtClean="0">
                <a:latin typeface="Comic Sans MS" panose="030F0702030302020204" pitchFamily="66" charset="0"/>
              </a:endParaRPr>
            </a:p>
            <a:p>
              <a:pPr marL="342900" indent="-342900">
                <a:buFont typeface="+mj-ea"/>
                <a:buAutoNum type="circleNumDbPlain" startAt="3"/>
              </a:pPr>
              <a:r>
                <a:rPr kumimoji="1" lang="en-US" altLang="ja-JP" sz="1300" dirty="0" smtClean="0">
                  <a:latin typeface="Comic Sans MS" panose="030F0702030302020204" pitchFamily="66" charset="0"/>
                </a:rPr>
                <a:t>I see something red and white </a:t>
              </a:r>
            </a:p>
            <a:p>
              <a:r>
                <a:rPr kumimoji="1" lang="ja-JP" altLang="en-US" sz="1200" dirty="0" smtClean="0">
                  <a:latin typeface="Comic Sans MS" panose="030F0702030302020204" pitchFamily="66" charset="0"/>
                </a:rPr>
                <a:t>　　　</a:t>
              </a:r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		</a:t>
              </a:r>
              <a:r>
                <a:rPr kumimoji="1" lang="ja-JP" altLang="en-US" sz="1200" dirty="0" smtClean="0">
                  <a:latin typeface="Comic Sans MS" panose="030F0702030302020204" pitchFamily="66" charset="0"/>
                </a:rPr>
                <a:t>　  </a:t>
              </a:r>
              <a:r>
                <a:rPr kumimoji="1" lang="ja-JP" altLang="en-US" sz="12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あか　　 しろ</a:t>
              </a:r>
              <a:endParaRPr kumimoji="1" lang="en-US" altLang="ja-JP" sz="1200" dirty="0" smtClean="0">
                <a:latin typeface="Comic Sans MS" panose="030F0702030302020204" pitchFamily="66" charset="0"/>
              </a:endParaRPr>
            </a:p>
            <a:p>
              <a:endParaRPr kumimoji="1" lang="en-US" altLang="ja-JP" sz="1300" dirty="0" smtClean="0">
                <a:latin typeface="Comic Sans MS" panose="030F0702030302020204" pitchFamily="66" charset="0"/>
              </a:endParaRPr>
            </a:p>
            <a:p>
              <a:r>
                <a:rPr kumimoji="1" lang="en-US" altLang="ja-JP" sz="1300" dirty="0" smtClean="0">
                  <a:latin typeface="Comic Sans MS" panose="030F0702030302020204" pitchFamily="66" charset="0"/>
                </a:rPr>
                <a:t/>
              </a:r>
              <a:br>
                <a:rPr kumimoji="1" lang="en-US" altLang="ja-JP" sz="1300" dirty="0" smtClean="0">
                  <a:latin typeface="Comic Sans MS" panose="030F0702030302020204" pitchFamily="66" charset="0"/>
                </a:rPr>
              </a:br>
              <a:endParaRPr kumimoji="1" lang="en-US" altLang="ja-JP" sz="1300" dirty="0" smtClean="0">
                <a:latin typeface="Comic Sans MS" panose="030F0702030302020204" pitchFamily="66" charset="0"/>
              </a:endParaRPr>
            </a:p>
            <a:p>
              <a:pPr marL="342900" indent="-342900">
                <a:buFont typeface="+mj-ea"/>
                <a:buAutoNum type="circleNumDbPlain" startAt="4"/>
              </a:pPr>
              <a:r>
                <a:rPr kumimoji="1" lang="en-US" altLang="ja-JP" sz="1300" dirty="0" smtClean="0">
                  <a:latin typeface="Comic Sans MS" panose="030F0702030302020204" pitchFamily="66" charset="0"/>
                </a:rPr>
                <a:t>I </a:t>
              </a:r>
              <a:r>
                <a:rPr kumimoji="1" lang="en-US" altLang="ja-JP" sz="1300" dirty="0" smtClean="0">
                  <a:latin typeface="Comic Sans MS" panose="030F0702030302020204" pitchFamily="66" charset="0"/>
                </a:rPr>
                <a:t>see something small and yellow </a:t>
              </a:r>
            </a:p>
            <a:p>
              <a:r>
                <a:rPr kumimoji="1" lang="ja-JP" altLang="en-US" sz="1200" dirty="0">
                  <a:latin typeface="Comic Sans MS" panose="030F0702030302020204" pitchFamily="66" charset="0"/>
                </a:rPr>
                <a:t>　　　</a:t>
              </a:r>
              <a:r>
                <a:rPr kumimoji="1" lang="en-US" altLang="ja-JP" sz="1200" dirty="0">
                  <a:latin typeface="Comic Sans MS" panose="030F0702030302020204" pitchFamily="66" charset="0"/>
                </a:rPr>
                <a:t>	</a:t>
              </a:r>
              <a:r>
                <a:rPr kumimoji="1" lang="ja-JP" altLang="en-US" sz="1200" dirty="0">
                  <a:latin typeface="Comic Sans MS" panose="030F0702030302020204" pitchFamily="66" charset="0"/>
                </a:rPr>
                <a:t>　</a:t>
              </a:r>
              <a:r>
                <a:rPr kumimoji="1" lang="ja-JP" altLang="en-US" sz="1200" dirty="0" smtClean="0">
                  <a:latin typeface="Comic Sans MS" panose="030F0702030302020204" pitchFamily="66" charset="0"/>
                </a:rPr>
                <a:t> 　　    </a:t>
              </a:r>
              <a:r>
                <a:rPr kumimoji="1" lang="ja-JP" altLang="en-US" sz="12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小さい　   きいろ</a:t>
              </a:r>
              <a:endParaRPr kumimoji="1" lang="en-US" altLang="ja-JP" sz="1200" dirty="0" smtClean="0">
                <a:latin typeface="Comic Sans MS" panose="030F0702030302020204" pitchFamily="66" charset="0"/>
              </a:endParaRPr>
            </a:p>
            <a:p>
              <a:r>
                <a:rPr kumimoji="1" lang="en-US" altLang="ja-JP" sz="1300" dirty="0" smtClean="0">
                  <a:latin typeface="Comic Sans MS" panose="030F0702030302020204" pitchFamily="66" charset="0"/>
                </a:rPr>
                <a:t/>
              </a:r>
              <a:br>
                <a:rPr kumimoji="1" lang="en-US" altLang="ja-JP" sz="1300" dirty="0" smtClean="0">
                  <a:latin typeface="Comic Sans MS" panose="030F0702030302020204" pitchFamily="66" charset="0"/>
                </a:rPr>
              </a:br>
              <a:endParaRPr kumimoji="1" lang="en-US" altLang="ja-JP" sz="1300" dirty="0" smtClean="0">
                <a:latin typeface="Comic Sans MS" panose="030F0702030302020204" pitchFamily="66" charset="0"/>
              </a:endParaRPr>
            </a:p>
            <a:p>
              <a:endParaRPr kumimoji="1" lang="en-US" altLang="ja-JP" sz="1300" dirty="0" smtClean="0">
                <a:latin typeface="Comic Sans MS" panose="030F0702030302020204" pitchFamily="66" charset="0"/>
              </a:endParaRPr>
            </a:p>
            <a:p>
              <a:pPr marL="342900" indent="-342900">
                <a:buFont typeface="+mj-ea"/>
                <a:buAutoNum type="circleNumDbPlain" startAt="5"/>
              </a:pPr>
              <a:r>
                <a:rPr kumimoji="1" lang="en-US" altLang="ja-JP" sz="1300" dirty="0" smtClean="0">
                  <a:latin typeface="Comic Sans MS" panose="030F0702030302020204" pitchFamily="66" charset="0"/>
                </a:rPr>
                <a:t>I see something furry and white </a:t>
              </a:r>
            </a:p>
            <a:p>
              <a:r>
                <a:rPr kumimoji="1" lang="ja-JP" altLang="en-US" sz="1200" dirty="0">
                  <a:latin typeface="Comic Sans MS" panose="030F0702030302020204" pitchFamily="66" charset="0"/>
                </a:rPr>
                <a:t>　　</a:t>
              </a:r>
              <a:r>
                <a:rPr kumimoji="1" lang="en-US" altLang="ja-JP" sz="1200" dirty="0">
                  <a:latin typeface="Comic Sans MS" panose="030F0702030302020204" pitchFamily="66" charset="0"/>
                </a:rPr>
                <a:t>	</a:t>
              </a:r>
              <a:r>
                <a:rPr kumimoji="1" lang="ja-JP" altLang="en-US" sz="1200" dirty="0">
                  <a:latin typeface="Comic Sans MS" panose="030F0702030302020204" pitchFamily="66" charset="0"/>
                </a:rPr>
                <a:t>　 　　</a:t>
              </a:r>
              <a:r>
                <a:rPr kumimoji="1" lang="ja-JP" altLang="en-US" sz="1200" dirty="0" smtClean="0">
                  <a:latin typeface="Comic Sans MS" panose="030F0702030302020204" pitchFamily="66" charset="0"/>
                </a:rPr>
                <a:t>　　　     </a:t>
              </a:r>
              <a:r>
                <a:rPr kumimoji="1" lang="ja-JP" altLang="en-US" sz="12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けが</a:t>
              </a:r>
              <a:r>
                <a:rPr kumimoji="1" lang="ja-JP" altLang="en-US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わ　</a:t>
              </a:r>
              <a:r>
                <a:rPr kumimoji="1" lang="ja-JP" altLang="en-US" sz="12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     しろ</a:t>
              </a:r>
              <a:endParaRPr kumimoji="1" lang="en-US" altLang="ja-JP" sz="1200" dirty="0">
                <a:latin typeface="Comic Sans MS" panose="030F0702030302020204" pitchFamily="66" charset="0"/>
              </a:endParaRPr>
            </a:p>
            <a:p>
              <a:endParaRPr kumimoji="1" lang="en-US" altLang="ja-JP" sz="1300" dirty="0" smtClean="0">
                <a:latin typeface="Comic Sans MS" panose="030F0702030302020204" pitchFamily="66" charset="0"/>
              </a:endParaRPr>
            </a:p>
            <a:p>
              <a:endParaRPr kumimoji="1" lang="en-US" altLang="ja-JP" sz="1300" dirty="0" smtClean="0">
                <a:latin typeface="Comic Sans MS" panose="030F0702030302020204" pitchFamily="66" charset="0"/>
              </a:endParaRPr>
            </a:p>
            <a:p>
              <a:endParaRPr kumimoji="1" lang="en-US" altLang="ja-JP" sz="1300" dirty="0" smtClean="0">
                <a:latin typeface="Comic Sans MS" panose="030F0702030302020204" pitchFamily="66" charset="0"/>
              </a:endParaRPr>
            </a:p>
            <a:p>
              <a:pPr marL="342900" indent="-342900">
                <a:buFont typeface="+mj-ea"/>
                <a:buAutoNum type="circleNumDbPlain" startAt="6"/>
              </a:pPr>
              <a:r>
                <a:rPr kumimoji="1" lang="en-US" altLang="ja-JP" sz="1300" dirty="0" smtClean="0">
                  <a:latin typeface="Comic Sans MS" panose="030F0702030302020204" pitchFamily="66" charset="0"/>
                </a:rPr>
                <a:t>I see something orange and fast </a:t>
              </a:r>
            </a:p>
            <a:p>
              <a:r>
                <a:rPr kumimoji="1" lang="ja-JP" altLang="en-US" sz="1200" dirty="0" smtClean="0">
                  <a:latin typeface="Comic Sans MS" panose="030F0702030302020204" pitchFamily="66" charset="0"/>
                </a:rPr>
                <a:t>　　</a:t>
              </a:r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	</a:t>
              </a:r>
              <a:r>
                <a:rPr kumimoji="1" lang="ja-JP" altLang="en-US" sz="1200" dirty="0" smtClean="0">
                  <a:latin typeface="Comic Sans MS" panose="030F0702030302020204" pitchFamily="66" charset="0"/>
                </a:rPr>
                <a:t>　 　　　 　　　</a:t>
              </a:r>
              <a:r>
                <a:rPr kumimoji="1" lang="ja-JP" altLang="en-US" sz="12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おらんげ   はやい</a:t>
              </a:r>
              <a:endParaRPr kumimoji="1" lang="en-US" altLang="ja-JP" sz="1200" dirty="0" smtClean="0">
                <a:latin typeface="Comic Sans MS" panose="030F0702030302020204" pitchFamily="66" charset="0"/>
              </a:endParaRPr>
            </a:p>
            <a:p>
              <a:endParaRPr kumimoji="1" lang="en-US" altLang="ja-JP" sz="1300" dirty="0" smtClean="0">
                <a:latin typeface="Comic Sans MS" panose="030F0702030302020204" pitchFamily="66" charset="0"/>
              </a:endParaRPr>
            </a:p>
            <a:p>
              <a:endParaRPr kumimoji="1" lang="en-US" altLang="ja-JP" sz="1300" dirty="0">
                <a:latin typeface="Comic Sans MS" panose="030F0702030302020204" pitchFamily="66" charset="0"/>
              </a:endParaRPr>
            </a:p>
            <a:p>
              <a:endParaRPr kumimoji="1" lang="en-US" altLang="ja-JP" sz="1300" dirty="0" smtClean="0">
                <a:latin typeface="Comic Sans MS" panose="030F0702030302020204" pitchFamily="66" charset="0"/>
              </a:endParaRPr>
            </a:p>
            <a:p>
              <a:pPr marL="342900" indent="-342900">
                <a:buFont typeface="+mj-ea"/>
                <a:buAutoNum type="circleNumDbPlain" startAt="7"/>
              </a:pPr>
              <a:r>
                <a:rPr kumimoji="1" lang="en-US" altLang="ja-JP" sz="1300" dirty="0" smtClean="0">
                  <a:latin typeface="Comic Sans MS" panose="030F0702030302020204" pitchFamily="66" charset="0"/>
                </a:rPr>
                <a:t>I see something big and </a:t>
              </a:r>
              <a:r>
                <a:rPr kumimoji="1" lang="en-US" altLang="ja-JP" sz="1300" dirty="0" smtClean="0">
                  <a:latin typeface="Comic Sans MS" panose="030F0702030302020204" pitchFamily="66" charset="0"/>
                </a:rPr>
                <a:t>blue</a:t>
              </a:r>
              <a:br>
                <a:rPr kumimoji="1" lang="en-US" altLang="ja-JP" sz="1300" dirty="0" smtClean="0">
                  <a:latin typeface="Comic Sans MS" panose="030F0702030302020204" pitchFamily="66" charset="0"/>
                </a:rPr>
              </a:br>
              <a:r>
                <a:rPr kumimoji="1" lang="ja-JP" altLang="en-US" sz="1200" dirty="0" smtClean="0">
                  <a:latin typeface="Comic Sans MS" panose="030F0702030302020204" pitchFamily="66" charset="0"/>
                </a:rPr>
                <a:t>　　</a:t>
              </a:r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	</a:t>
              </a:r>
              <a:r>
                <a:rPr kumimoji="1" lang="ja-JP" altLang="en-US" sz="1200" dirty="0" smtClean="0">
                  <a:latin typeface="Comic Sans MS" panose="030F0702030302020204" pitchFamily="66" charset="0"/>
                </a:rPr>
                <a:t>　 　       </a:t>
              </a:r>
              <a:r>
                <a:rPr kumimoji="1" lang="ja-JP" altLang="en-US" sz="12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おきい   あおい</a:t>
              </a:r>
              <a:r>
                <a:rPr kumimoji="1" lang="en-US" altLang="ja-JP" sz="1200" dirty="0" smtClean="0">
                  <a:latin typeface="Comic Sans MS" panose="030F0702030302020204" pitchFamily="66" charset="0"/>
                </a:rPr>
                <a:t/>
              </a:r>
              <a:br>
                <a:rPr kumimoji="1" lang="en-US" altLang="ja-JP" sz="1200" dirty="0" smtClean="0">
                  <a:latin typeface="Comic Sans MS" panose="030F0702030302020204" pitchFamily="66" charset="0"/>
                </a:rPr>
              </a:br>
              <a:r>
                <a:rPr kumimoji="1" lang="en-US" altLang="ja-JP" sz="1300" dirty="0" smtClean="0">
                  <a:latin typeface="Comic Sans MS" panose="030F0702030302020204" pitchFamily="66" charset="0"/>
                </a:rPr>
                <a:t> </a:t>
              </a:r>
              <a:endParaRPr kumimoji="1" lang="en-US" altLang="ja-JP" sz="13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2" name="楕円 1"/>
            <p:cNvSpPr/>
            <p:nvPr/>
          </p:nvSpPr>
          <p:spPr>
            <a:xfrm>
              <a:off x="3248695" y="2072209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3248695" y="3048449"/>
              <a:ext cx="77431" cy="4839376"/>
              <a:chOff x="3248695" y="3048449"/>
              <a:chExt cx="77431" cy="4839376"/>
            </a:xfrm>
          </p:grpSpPr>
          <p:sp>
            <p:nvSpPr>
              <p:cNvPr id="17" name="楕円 16"/>
              <p:cNvSpPr/>
              <p:nvPr/>
            </p:nvSpPr>
            <p:spPr>
              <a:xfrm>
                <a:off x="3254126" y="3048449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楕円 22"/>
              <p:cNvSpPr/>
              <p:nvPr/>
            </p:nvSpPr>
            <p:spPr>
              <a:xfrm>
                <a:off x="3248695" y="3844689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" name="楕円 23"/>
              <p:cNvSpPr/>
              <p:nvPr/>
            </p:nvSpPr>
            <p:spPr>
              <a:xfrm>
                <a:off x="3248695" y="4813919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楕円 24"/>
              <p:cNvSpPr/>
              <p:nvPr/>
            </p:nvSpPr>
            <p:spPr>
              <a:xfrm>
                <a:off x="3248695" y="5859885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楕円 25"/>
              <p:cNvSpPr/>
              <p:nvPr/>
            </p:nvSpPr>
            <p:spPr>
              <a:xfrm>
                <a:off x="3249926" y="6810565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楕円 26"/>
              <p:cNvSpPr/>
              <p:nvPr/>
            </p:nvSpPr>
            <p:spPr>
              <a:xfrm>
                <a:off x="3248695" y="7815825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4904547" y="1849033"/>
            <a:ext cx="1647825" cy="7813972"/>
            <a:chOff x="4756355" y="1769250"/>
            <a:chExt cx="1647825" cy="781397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4756355" y="2381250"/>
              <a:ext cx="1647825" cy="7201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whale</a:t>
              </a:r>
            </a:p>
            <a:p>
              <a:pPr algn="ctr"/>
              <a:endParaRPr kumimoji="1" lang="en-US" altLang="ja-JP" sz="1400" b="1" dirty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 smtClean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 smtClean="0">
                <a:latin typeface="Comic Sans MS" panose="030F0702030302020204" pitchFamily="66" charset="0"/>
              </a:endParaRPr>
            </a:p>
            <a:p>
              <a:pPr algn="ctr"/>
              <a:r>
                <a:rPr kumimoji="1" lang="en-US" altLang="ja-JP" sz="1400" b="1" dirty="0">
                  <a:latin typeface="Comic Sans MS" panose="030F0702030302020204" pitchFamily="66" charset="0"/>
                </a:rPr>
                <a:t>s</a:t>
              </a:r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nake</a:t>
              </a:r>
            </a:p>
            <a:p>
              <a:pPr algn="ctr"/>
              <a:endParaRPr kumimoji="1" lang="en-US" altLang="ja-JP" sz="1400" b="1" dirty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 smtClean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 smtClean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 smtClean="0">
                <a:latin typeface="Comic Sans MS" panose="030F0702030302020204" pitchFamily="66" charset="0"/>
              </a:endParaRPr>
            </a:p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sheep</a:t>
              </a:r>
            </a:p>
            <a:p>
              <a:pPr algn="ctr"/>
              <a:endParaRPr kumimoji="1" lang="en-US" altLang="ja-JP" sz="1400" b="1" dirty="0" smtClean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 smtClean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 smtClean="0">
                <a:latin typeface="Comic Sans MS" panose="030F0702030302020204" pitchFamily="66" charset="0"/>
              </a:endParaRPr>
            </a:p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duck</a:t>
              </a:r>
            </a:p>
            <a:p>
              <a:pPr algn="ctr"/>
              <a:endParaRPr kumimoji="1" lang="en-US" altLang="ja-JP" sz="1400" b="1" dirty="0" smtClean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 smtClean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>
                <a:latin typeface="Comic Sans MS" panose="030F0702030302020204" pitchFamily="66" charset="0"/>
              </a:endParaRPr>
            </a:p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chicken</a:t>
              </a:r>
            </a:p>
            <a:p>
              <a:pPr algn="ctr"/>
              <a:endParaRPr kumimoji="1" lang="en-US" altLang="ja-JP" sz="1400" b="1" dirty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 smtClean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 smtClean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 smtClean="0">
                <a:latin typeface="Comic Sans MS" panose="030F0702030302020204" pitchFamily="66" charset="0"/>
              </a:endParaRPr>
            </a:p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pig</a:t>
              </a:r>
            </a:p>
            <a:p>
              <a:pPr algn="ctr"/>
              <a:endParaRPr kumimoji="1" lang="en-US" altLang="ja-JP" sz="1400" b="1" dirty="0" smtClean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 smtClean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 smtClean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>
                <a:latin typeface="Comic Sans MS" panose="030F0702030302020204" pitchFamily="66" charset="0"/>
              </a:endParaRPr>
            </a:p>
            <a:p>
              <a:pPr algn="ctr"/>
              <a:endParaRPr kumimoji="1" lang="en-US" altLang="ja-JP" sz="1400" b="1" dirty="0">
                <a:latin typeface="Comic Sans MS" panose="030F0702030302020204" pitchFamily="66" charset="0"/>
              </a:endParaRPr>
            </a:p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tiger</a:t>
              </a:r>
            </a:p>
            <a:p>
              <a:pPr algn="ctr"/>
              <a:endParaRPr kumimoji="1" lang="ja-JP" altLang="en-US" sz="1400" b="1" dirty="0">
                <a:latin typeface="Comic Sans MS" panose="030F0702030302020204" pitchFamily="66" charset="0"/>
              </a:endParaRPr>
            </a:p>
          </p:txBody>
        </p:sp>
        <p:grpSp>
          <p:nvGrpSpPr>
            <p:cNvPr id="36" name="グループ化 35"/>
            <p:cNvGrpSpPr/>
            <p:nvPr/>
          </p:nvGrpSpPr>
          <p:grpSpPr>
            <a:xfrm>
              <a:off x="4924443" y="1769250"/>
              <a:ext cx="1454371" cy="7224041"/>
              <a:chOff x="4924443" y="1769250"/>
              <a:chExt cx="1454371" cy="7224041"/>
            </a:xfrm>
          </p:grpSpPr>
          <p:pic>
            <p:nvPicPr>
              <p:cNvPr id="9" name="図 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090087" y="1769250"/>
                <a:ext cx="1288727" cy="612000"/>
              </a:xfrm>
              <a:prstGeom prst="rect">
                <a:avLst/>
              </a:prstGeom>
            </p:spPr>
          </p:pic>
          <p:pic>
            <p:nvPicPr>
              <p:cNvPr id="10" name="図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21565" y="2850449"/>
                <a:ext cx="903293" cy="396000"/>
              </a:xfrm>
              <a:prstGeom prst="rect">
                <a:avLst/>
              </a:prstGeom>
            </p:spPr>
          </p:pic>
          <p:pic>
            <p:nvPicPr>
              <p:cNvPr id="11" name="図 1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47838" y="5911473"/>
                <a:ext cx="464855" cy="540000"/>
              </a:xfrm>
              <a:prstGeom prst="rect">
                <a:avLst/>
              </a:prstGeom>
            </p:spPr>
          </p:pic>
          <p:pic>
            <p:nvPicPr>
              <p:cNvPr id="12" name="図 1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34568" y="4927167"/>
                <a:ext cx="291396" cy="468000"/>
              </a:xfrm>
              <a:prstGeom prst="rect">
                <a:avLst/>
              </a:prstGeom>
            </p:spPr>
          </p:pic>
          <p:pic>
            <p:nvPicPr>
              <p:cNvPr id="13" name="図 12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54450" y="3816731"/>
                <a:ext cx="651632" cy="720000"/>
              </a:xfrm>
              <a:prstGeom prst="rect">
                <a:avLst/>
              </a:prstGeom>
            </p:spPr>
          </p:pic>
          <p:pic>
            <p:nvPicPr>
              <p:cNvPr id="14" name="図 13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81243" y="8453291"/>
                <a:ext cx="931829" cy="540000"/>
              </a:xfrm>
              <a:prstGeom prst="rect">
                <a:avLst/>
              </a:prstGeom>
            </p:spPr>
          </p:pic>
          <p:pic>
            <p:nvPicPr>
              <p:cNvPr id="18" name="図 17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44371" y="7060766"/>
                <a:ext cx="805574" cy="720000"/>
              </a:xfrm>
              <a:prstGeom prst="rect">
                <a:avLst/>
              </a:prstGeom>
            </p:spPr>
          </p:pic>
          <p:sp>
            <p:nvSpPr>
              <p:cNvPr id="28" name="楕円 27"/>
              <p:cNvSpPr/>
              <p:nvPr/>
            </p:nvSpPr>
            <p:spPr>
              <a:xfrm>
                <a:off x="4924443" y="2027876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楕円 28"/>
              <p:cNvSpPr/>
              <p:nvPr/>
            </p:nvSpPr>
            <p:spPr>
              <a:xfrm>
                <a:off x="4949843" y="2924161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楕円 29"/>
              <p:cNvSpPr/>
              <p:nvPr/>
            </p:nvSpPr>
            <p:spPr>
              <a:xfrm>
                <a:off x="4949843" y="3996731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楕円 30"/>
              <p:cNvSpPr/>
              <p:nvPr/>
            </p:nvSpPr>
            <p:spPr>
              <a:xfrm>
                <a:off x="4949843" y="503516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楕円 31"/>
              <p:cNvSpPr/>
              <p:nvPr/>
            </p:nvSpPr>
            <p:spPr>
              <a:xfrm>
                <a:off x="4949843" y="6049895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楕円 32"/>
              <p:cNvSpPr/>
              <p:nvPr/>
            </p:nvSpPr>
            <p:spPr>
              <a:xfrm>
                <a:off x="4949843" y="7240766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楕円 33"/>
              <p:cNvSpPr/>
              <p:nvPr/>
            </p:nvSpPr>
            <p:spPr>
              <a:xfrm>
                <a:off x="4949843" y="8543291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116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155</Words>
  <Application>Microsoft Office PowerPoint</Application>
  <PresentationFormat>A4 210 x 297 mm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Comic Sans MS</vt:lpstr>
      <vt:lpstr>Office テーマ</vt:lpstr>
      <vt:lpstr>PowerPoint プレゼンテーション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15</cp:revision>
  <dcterms:created xsi:type="dcterms:W3CDTF">2023-02-21T06:09:29Z</dcterms:created>
  <dcterms:modified xsi:type="dcterms:W3CDTF">2024-02-07T23:26:35Z</dcterms:modified>
</cp:coreProperties>
</file>