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39" d="100"/>
          <a:sy n="39" d="100"/>
        </p:scale>
        <p:origin x="84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3C5D-FDF2-4B2E-962D-95BA5E00A89D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7119-838D-48CD-B013-7729C4B9B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877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3C5D-FDF2-4B2E-962D-95BA5E00A89D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7119-838D-48CD-B013-7729C4B9B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20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3C5D-FDF2-4B2E-962D-95BA5E00A89D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7119-838D-48CD-B013-7729C4B9B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90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3C5D-FDF2-4B2E-962D-95BA5E00A89D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7119-838D-48CD-B013-7729C4B9B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77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3C5D-FDF2-4B2E-962D-95BA5E00A89D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7119-838D-48CD-B013-7729C4B9B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12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3C5D-FDF2-4B2E-962D-95BA5E00A89D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7119-838D-48CD-B013-7729C4B9B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94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3C5D-FDF2-4B2E-962D-95BA5E00A89D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7119-838D-48CD-B013-7729C4B9B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74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3C5D-FDF2-4B2E-962D-95BA5E00A89D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7119-838D-48CD-B013-7729C4B9B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5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3C5D-FDF2-4B2E-962D-95BA5E00A89D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7119-838D-48CD-B013-7729C4B9B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74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3C5D-FDF2-4B2E-962D-95BA5E00A89D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7119-838D-48CD-B013-7729C4B9B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8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3C5D-FDF2-4B2E-962D-95BA5E00A89D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7119-838D-48CD-B013-7729C4B9B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83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B3C5D-FDF2-4B2E-962D-95BA5E00A89D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67119-838D-48CD-B013-7729C4B9B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0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 Point Box">
            <a:hlinkClick r:id="rId2" action="ppaction://hlinksldjump"/>
          </p:cNvPr>
          <p:cNvSpPr/>
          <p:nvPr/>
        </p:nvSpPr>
        <p:spPr>
          <a:xfrm>
            <a:off x="978568" y="1074821"/>
            <a:ext cx="1957137" cy="866274"/>
          </a:xfrm>
          <a:prstGeom prst="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>
                <a:latin typeface="Arial Black" panose="020B0A04020102020204" pitchFamily="34" charset="0"/>
              </a:rPr>
              <a:t>100</a:t>
            </a:r>
            <a:endParaRPr kumimoji="1" lang="ja-JP" altLang="en-US" sz="4000" dirty="0">
              <a:latin typeface="Arial Black" panose="020B0A04020102020204" pitchFamily="34" charset="0"/>
            </a:endParaRPr>
          </a:p>
        </p:txBody>
      </p:sp>
      <p:sp>
        <p:nvSpPr>
          <p:cNvPr id="3" name="B Point Box">
            <a:hlinkClick r:id="rId2" action="ppaction://hlinksldjump"/>
          </p:cNvPr>
          <p:cNvSpPr/>
          <p:nvPr/>
        </p:nvSpPr>
        <p:spPr>
          <a:xfrm>
            <a:off x="5135764" y="1074821"/>
            <a:ext cx="1957137" cy="866274"/>
          </a:xfrm>
          <a:prstGeom prst="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>
                <a:latin typeface="Arial Black" panose="020B0A04020102020204" pitchFamily="34" charset="0"/>
              </a:rPr>
              <a:t>100</a:t>
            </a:r>
            <a:endParaRPr kumimoji="1" lang="ja-JP" altLang="en-US" sz="4000" dirty="0">
              <a:latin typeface="Arial Black" panose="020B0A04020102020204" pitchFamily="34" charset="0"/>
            </a:endParaRPr>
          </a:p>
        </p:txBody>
      </p:sp>
      <p:sp>
        <p:nvSpPr>
          <p:cNvPr id="5" name="C Point Box">
            <a:hlinkClick r:id="rId2" action="ppaction://hlinksldjump"/>
          </p:cNvPr>
          <p:cNvSpPr/>
          <p:nvPr/>
        </p:nvSpPr>
        <p:spPr>
          <a:xfrm>
            <a:off x="9292960" y="1074821"/>
            <a:ext cx="1957137" cy="866274"/>
          </a:xfrm>
          <a:prstGeom prst="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>
                <a:latin typeface="Arial Black" panose="020B0A04020102020204" pitchFamily="34" charset="0"/>
              </a:rPr>
              <a:t>100</a:t>
            </a:r>
            <a:endParaRPr kumimoji="1" lang="ja-JP" altLang="en-US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13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A383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23F4F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978568" y="1074820"/>
            <a:ext cx="10339672" cy="4675739"/>
          </a:xfrm>
          <a:prstGeom prst="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latin typeface="Arial Black" panose="020B0A04020102020204" pitchFamily="34" charset="0"/>
              </a:rPr>
              <a:t>CLICK HERE TO GO BACK</a:t>
            </a:r>
            <a:endParaRPr kumimoji="1" lang="ja-JP" altLang="en-US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51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ワイド画面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Arial Black</vt:lpstr>
      <vt:lpstr>Office テーマ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zhct150</dc:creator>
  <cp:lastModifiedBy>zhct150</cp:lastModifiedBy>
  <cp:revision>3</cp:revision>
  <dcterms:created xsi:type="dcterms:W3CDTF">2020-07-14T00:41:40Z</dcterms:created>
  <dcterms:modified xsi:type="dcterms:W3CDTF">2020-07-14T00:54:44Z</dcterms:modified>
</cp:coreProperties>
</file>