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5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3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9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6843-7EAE-47B2-97FC-C8406020519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EDF0-BB86-4FA6-A0BC-35AB3DE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ownload Illustrator Farm Scene Illustration Adobe Road - Farm Road Cartoon  Png PNG Image with No Background - PNGke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97" y="1760759"/>
            <a:ext cx="12362997" cy="518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347803" y="559843"/>
            <a:ext cx="72971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 Minute </a:t>
            </a:r>
            <a:r>
              <a:rPr lang="en-US" sz="54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Story Relay</a:t>
            </a:r>
            <a:endParaRPr lang="en-US" sz="54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had 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the best day ever!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6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had 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the worst day ever!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2759529"/>
            <a:ext cx="11280321" cy="2633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become a cat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5364" y="2400301"/>
            <a:ext cx="11280321" cy="2633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grow two 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extra arms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880507" cy="1325563"/>
          </a:xfrm>
        </p:spPr>
        <p:txBody>
          <a:bodyPr/>
          <a:lstStyle/>
          <a:p>
            <a:r>
              <a:rPr lang="en-US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Rules</a:t>
            </a:r>
            <a:endParaRPr lang="en-US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Read the first sentence on the board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Starting with the students at the front of the class, write one sentence and pass the paper to the person behind you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next person writes a sentence, and so on, until the timer is finished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do not need to move the desks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When everyone has had their turn (or after the timer runs out) write ‘The End’ at the bottom of the page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Read your stories to the class!</a:t>
            </a:r>
          </a:p>
        </p:txBody>
      </p:sp>
      <p:pic>
        <p:nvPicPr>
          <p:cNvPr id="2050" name="Picture 2" descr="Dirt Road Clipart Cartoon - Pathway Clip Art Transparent PNG - 600x511 -  Free Download on Nice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5561" y="-404786"/>
            <a:ext cx="5026932" cy="248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3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67051" cy="1325563"/>
          </a:xfrm>
        </p:spPr>
        <p:txBody>
          <a:bodyPr/>
          <a:lstStyle/>
          <a:p>
            <a:r>
              <a:rPr lang="en-US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Example</a:t>
            </a:r>
            <a:endParaRPr lang="en-US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One day an old woman saw a giant peach in the river.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She brought it home and found a boy inside.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boy grew very strong.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 went to the Demons Island with a dog, monkey and pheasant.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 beat the demons.</a:t>
            </a:r>
          </a:p>
          <a:p>
            <a:pPr marL="0" indent="0">
              <a:buNone/>
            </a:pPr>
            <a:endParaRPr lang="en-US" sz="3200" dirty="0">
              <a:solidFill>
                <a:srgbClr val="478B3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478B3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End.</a:t>
            </a:r>
            <a:endParaRPr lang="en-US" sz="3200" dirty="0">
              <a:solidFill>
                <a:srgbClr val="478B3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Peach Clipart Images – Browse 6,465 Stock Photos, Vectors, and Video | 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550" y="4278456"/>
            <a:ext cx="2299450" cy="229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775857"/>
            <a:ext cx="10515600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find ¥1 billion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707" y="2057399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find a monster in your closet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8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It’s your 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birthday today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4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forget your house keys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6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learn 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how to fly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4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71" y="1992085"/>
            <a:ext cx="11280321" cy="34011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478B3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discover a dragon in the mountains</a:t>
            </a:r>
            <a:endParaRPr lang="en-US" sz="8800" dirty="0">
              <a:solidFill>
                <a:srgbClr val="478B3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1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199</Words>
  <Application>Microsoft Office PowerPoint</Application>
  <PresentationFormat>ワイド画面</PresentationFormat>
  <Paragraphs>31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Segoe UI</vt:lpstr>
      <vt:lpstr>Segoe UI Black</vt:lpstr>
      <vt:lpstr>Office テーマ</vt:lpstr>
      <vt:lpstr>PowerPoint プレゼンテーション</vt:lpstr>
      <vt:lpstr>Rules</vt:lpstr>
      <vt:lpstr>Example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甘楽町教育委員会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甘楽町教育委員会</dc:creator>
  <cp:lastModifiedBy>甘楽町教育委員会</cp:lastModifiedBy>
  <cp:revision>4</cp:revision>
  <dcterms:created xsi:type="dcterms:W3CDTF">2023-02-14T05:00:10Z</dcterms:created>
  <dcterms:modified xsi:type="dcterms:W3CDTF">2023-02-15T00:02:05Z</dcterms:modified>
</cp:coreProperties>
</file>