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4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kumimoji="1"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425205" y="1192323"/>
            <a:ext cx="7457491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Berlin Sans FB Demi" panose="020E0802020502020306" pitchFamily="34" charset="0"/>
              </a:rPr>
              <a:t>WORD </a:t>
            </a:r>
          </a:p>
          <a:p>
            <a:pPr algn="ctr"/>
            <a:r>
              <a:rPr lang="en-US" altLang="ja-JP" sz="12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Britannic Bold" panose="020B0903060703020204" pitchFamily="34" charset="0"/>
              </a:rPr>
              <a:t>SCRAMBLE</a:t>
            </a:r>
            <a:endParaRPr lang="ja-JP" altLang="en-US" sz="12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Britannic Bold" panose="020B0903060703020204" pitchFamily="34" charset="0"/>
            </a:endParaRPr>
          </a:p>
        </p:txBody>
      </p:sp>
      <p:sp>
        <p:nvSpPr>
          <p:cNvPr id="2" name="フレーム 1"/>
          <p:cNvSpPr/>
          <p:nvPr/>
        </p:nvSpPr>
        <p:spPr>
          <a:xfrm>
            <a:off x="658905" y="524435"/>
            <a:ext cx="10878671" cy="5620871"/>
          </a:xfrm>
          <a:prstGeom prst="frame">
            <a:avLst>
              <a:gd name="adj1" fmla="val 117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30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858005" y="1917442"/>
            <a:ext cx="2509020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h</a:t>
            </a:r>
            <a:r>
              <a:rPr lang="en-US" altLang="ja-JP" sz="1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o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092865" y="1874208"/>
            <a:ext cx="3031600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me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867427" y="1903318"/>
            <a:ext cx="326263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wo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9675502" y="1903322"/>
            <a:ext cx="1287533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k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100565" y="1962413"/>
            <a:ext cx="1027845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r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74639" y="5529405"/>
            <a:ext cx="551754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9</a:t>
            </a:r>
            <a:endParaRPr lang="ja-JP" alt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9" name="フレーム 8"/>
          <p:cNvSpPr/>
          <p:nvPr/>
        </p:nvSpPr>
        <p:spPr>
          <a:xfrm>
            <a:off x="650516" y="1648594"/>
            <a:ext cx="10797988" cy="3119718"/>
          </a:xfrm>
          <a:prstGeom prst="frame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18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7 L -0.22435 -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24" y="-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3.7037E-7 L 0.18815 -0.0002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01" y="-2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3.7037E-6 L -0.07709 0.0020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54" y="9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0.00232 L 0.22109 -0.0041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42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460786" y="2022558"/>
            <a:ext cx="2509020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ho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442428" y="2007569"/>
            <a:ext cx="1228221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s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303616" y="2052540"/>
            <a:ext cx="2784764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ol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713960" y="2052538"/>
            <a:ext cx="1329210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c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91095" y="5529405"/>
            <a:ext cx="918842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10</a:t>
            </a:r>
            <a:endParaRPr lang="ja-JP" alt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8" name="フレーム 7"/>
          <p:cNvSpPr/>
          <p:nvPr/>
        </p:nvSpPr>
        <p:spPr>
          <a:xfrm>
            <a:off x="650516" y="1648594"/>
            <a:ext cx="10797988" cy="3119718"/>
          </a:xfrm>
          <a:prstGeom prst="frame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444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L 0.0819 0.00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89" y="20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9 -0.00232 L -0.18594 0.0043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31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064685" y="2007567"/>
            <a:ext cx="1709122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t</a:t>
            </a:r>
            <a:r>
              <a:rPr lang="en-US" altLang="ja-JP" sz="15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r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595566" y="2007567"/>
            <a:ext cx="1228221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s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525626" y="1991462"/>
            <a:ext cx="2484961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on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764905" y="1991462"/>
            <a:ext cx="1388522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g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91095" y="5529405"/>
            <a:ext cx="918842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11</a:t>
            </a:r>
            <a:endParaRPr lang="ja-JP" alt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8" name="フレーム 7"/>
          <p:cNvSpPr/>
          <p:nvPr/>
        </p:nvSpPr>
        <p:spPr>
          <a:xfrm>
            <a:off x="650516" y="1648594"/>
            <a:ext cx="10797988" cy="3119718"/>
          </a:xfrm>
          <a:prstGeom prst="frame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12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7.40741E-7 L -0.13333 -4.0740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16" y="1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59 -4.07407E-6 L 0.06836 -4.07407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9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570402" y="1991461"/>
            <a:ext cx="4075155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sma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052249" y="1991462"/>
            <a:ext cx="2484961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r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385959" y="1991461"/>
            <a:ext cx="865943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t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36594" y="5529405"/>
            <a:ext cx="1027845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１</a:t>
            </a:r>
            <a:r>
              <a:rPr lang="en-US" altLang="ja-JP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  <a:endParaRPr lang="ja-JP" alt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8" name="フレーム 7"/>
          <p:cNvSpPr/>
          <p:nvPr/>
        </p:nvSpPr>
        <p:spPr>
          <a:xfrm>
            <a:off x="650516" y="1648594"/>
            <a:ext cx="10797988" cy="3119718"/>
          </a:xfrm>
          <a:prstGeom prst="frame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117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22222E-6 L -0.08776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88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2.22222E-6 L 0.29948 0.0046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74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047055" y="1978166"/>
            <a:ext cx="2010486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te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031285" y="1973197"/>
            <a:ext cx="2484961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la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858936" y="1966355"/>
            <a:ext cx="1346844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n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898815" y="1968232"/>
            <a:ext cx="1346844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n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032917" y="1954797"/>
            <a:ext cx="1027845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r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36594" y="5529405"/>
            <a:ext cx="1027845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１</a:t>
            </a:r>
            <a:r>
              <a:rPr lang="en-US" altLang="ja-JP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  <a:endParaRPr lang="ja-JP" alt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0" name="フレーム 9"/>
          <p:cNvSpPr/>
          <p:nvPr/>
        </p:nvSpPr>
        <p:spPr>
          <a:xfrm>
            <a:off x="650516" y="1648594"/>
            <a:ext cx="10797988" cy="3119718"/>
          </a:xfrm>
          <a:prstGeom prst="frame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15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01 -0.00093 L -0.02929 0.00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5" y="1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4.44444E-6 L -0.08086 -0.0018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16" y="-4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4.07407E-6 L -0.09584 0.0011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92" y="4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4.07407E-6 L -0.08412 0.0020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6" y="9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61 0.00209 L 0.21849 0.0055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48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909695" y="1991460"/>
            <a:ext cx="3073277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in</a:t>
            </a:r>
            <a:r>
              <a:rPr lang="en-US" altLang="ja-JP" sz="15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d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435685" y="1991460"/>
            <a:ext cx="2484961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w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228333" y="1991461"/>
            <a:ext cx="2911374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ow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36594" y="5529405"/>
            <a:ext cx="1027845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１</a:t>
            </a:r>
            <a:r>
              <a:rPr lang="en-US" altLang="ja-JP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4</a:t>
            </a:r>
            <a:endParaRPr lang="ja-JP" alt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8" name="フレーム 7"/>
          <p:cNvSpPr/>
          <p:nvPr/>
        </p:nvSpPr>
        <p:spPr>
          <a:xfrm>
            <a:off x="650516" y="1648594"/>
            <a:ext cx="10797988" cy="3119718"/>
          </a:xfrm>
          <a:prstGeom prst="frame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85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 -0.00185 L -0.24024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2.22222E-6 L 0.11849 0.0023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24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815314" y="1991461"/>
            <a:ext cx="2912977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shi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280849" y="1991460"/>
            <a:ext cx="2484961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r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619476" y="2046546"/>
            <a:ext cx="865943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t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36594" y="5529405"/>
            <a:ext cx="1027845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１</a:t>
            </a:r>
            <a:r>
              <a:rPr lang="en-US" altLang="ja-JP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  <a:endParaRPr lang="ja-JP" alt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8" name="フレーム 7"/>
          <p:cNvSpPr/>
          <p:nvPr/>
        </p:nvSpPr>
        <p:spPr>
          <a:xfrm>
            <a:off x="650516" y="1648594"/>
            <a:ext cx="10797988" cy="3119718"/>
          </a:xfrm>
          <a:prstGeom prst="frame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6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2.22222E-6 L -0.08776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88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2.22222E-6 L 0.21433 -0.0018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16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396403" y="1961484"/>
            <a:ext cx="1750799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si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978162" y="1991460"/>
            <a:ext cx="2484961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co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218599" y="1991459"/>
            <a:ext cx="1346844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n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009478" y="1991460"/>
            <a:ext cx="1346844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u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36594" y="5529405"/>
            <a:ext cx="1027845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１</a:t>
            </a:r>
            <a:r>
              <a:rPr lang="en-US" altLang="ja-JP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6</a:t>
            </a:r>
            <a:endParaRPr lang="ja-JP" alt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9" name="フレーム 8"/>
          <p:cNvSpPr/>
          <p:nvPr/>
        </p:nvSpPr>
        <p:spPr>
          <a:xfrm>
            <a:off x="650516" y="1648594"/>
            <a:ext cx="10797988" cy="3119718"/>
          </a:xfrm>
          <a:prstGeom prst="frame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30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4.07407E-6 L -0.14076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8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1.11111E-6 L 0.09675 0.0002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176761" y="2124135"/>
            <a:ext cx="2491388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au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469198" y="2124137"/>
            <a:ext cx="267495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be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351503" y="2134661"/>
            <a:ext cx="1988045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fu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962981" y="2179634"/>
            <a:ext cx="1388522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ti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9505362" y="2124135"/>
            <a:ext cx="707245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l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36594" y="5529405"/>
            <a:ext cx="1027845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１</a:t>
            </a:r>
            <a:r>
              <a:rPr lang="en-US" altLang="ja-JP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7</a:t>
            </a:r>
            <a:endParaRPr lang="ja-JP" alt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0" name="フレーム 9"/>
          <p:cNvSpPr/>
          <p:nvPr/>
        </p:nvSpPr>
        <p:spPr>
          <a:xfrm>
            <a:off x="650516" y="1648594"/>
            <a:ext cx="10797988" cy="3119718"/>
          </a:xfrm>
          <a:prstGeom prst="frame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29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2.22222E-6 L -0.27696 -0.000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54" y="-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4.07407E-6 L 0.1849 -0.0097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45" y="-48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2.59259E-6 L 0.17032 -0.0016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41" y="-6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2.22222E-6 L -0.02539 0.0027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6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507759" y="2062315"/>
            <a:ext cx="2372764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se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422546" y="2055981"/>
            <a:ext cx="2159898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re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619476" y="2046546"/>
            <a:ext cx="865943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t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402564" y="2063085"/>
            <a:ext cx="1329210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c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36594" y="5529405"/>
            <a:ext cx="1027845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１</a:t>
            </a:r>
            <a:r>
              <a:rPr lang="en-US" altLang="ja-JP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8</a:t>
            </a:r>
            <a:endParaRPr lang="ja-JP" alt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9" name="フレーム 8"/>
          <p:cNvSpPr/>
          <p:nvPr/>
        </p:nvSpPr>
        <p:spPr>
          <a:xfrm>
            <a:off x="650516" y="1648594"/>
            <a:ext cx="10797988" cy="3119718"/>
          </a:xfrm>
          <a:prstGeom prst="frame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2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L -0.24779 -0.005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96" y="-30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14 -0.00695 L 0.2595 -0.0034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18" y="16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2.22222E-6 L 0.01107 -0.008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876432" y="2008127"/>
            <a:ext cx="1669047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 Rounded MT Bold" panose="020F0704030504030204" pitchFamily="34" charset="0"/>
              </a:rPr>
              <a:t>fr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304686" y="1978148"/>
            <a:ext cx="1887055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m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950947" y="2008125"/>
            <a:ext cx="124131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o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20137" y="5529405"/>
            <a:ext cx="660758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１</a:t>
            </a:r>
            <a:endParaRPr lang="ja-JP" alt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6" name="フレーム 5"/>
          <p:cNvSpPr/>
          <p:nvPr/>
        </p:nvSpPr>
        <p:spPr>
          <a:xfrm>
            <a:off x="650516" y="1648594"/>
            <a:ext cx="10797988" cy="3119718"/>
          </a:xfrm>
          <a:prstGeom prst="frame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84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51 0.00648 L 0.09974 0.006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13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8 0.00209 L -0.13007 -4.07407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62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249487" y="2029874"/>
            <a:ext cx="1911101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p</a:t>
            </a:r>
            <a:r>
              <a:rPr lang="en-US" altLang="ja-JP" sz="1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i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801457" y="2063084"/>
            <a:ext cx="2484961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ho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231308" y="2026773"/>
            <a:ext cx="865943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t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725140" y="2026773"/>
            <a:ext cx="1228221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s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9086554" y="2026771"/>
            <a:ext cx="1329210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a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379309" y="2011780"/>
            <a:ext cx="707245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l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36594" y="5529405"/>
            <a:ext cx="1027845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１</a:t>
            </a:r>
            <a:r>
              <a:rPr lang="en-US" altLang="ja-JP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9</a:t>
            </a:r>
            <a:endParaRPr lang="ja-JP" alt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1" name="フレーム 10"/>
          <p:cNvSpPr/>
          <p:nvPr/>
        </p:nvSpPr>
        <p:spPr>
          <a:xfrm>
            <a:off x="650516" y="1648594"/>
            <a:ext cx="10797988" cy="3119718"/>
          </a:xfrm>
          <a:prstGeom prst="frame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50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4.07407E-6 L -0.08945 -0.010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79" y="-53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85185E-6 L 0.1931 0.0016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48" y="6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2.96296E-6 L 0.07916 -0.000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58" y="-4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1.85185E-6 L -0.08346 -4.07407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6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227540" y="2037108"/>
            <a:ext cx="163308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c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06358" y="2037106"/>
            <a:ext cx="2484961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u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470021" y="2037106"/>
            <a:ext cx="2011784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le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203255" y="2037109"/>
            <a:ext cx="1315337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n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91095" y="5529405"/>
            <a:ext cx="918842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20</a:t>
            </a:r>
            <a:endParaRPr lang="ja-JP" alt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9" name="フレーム 8"/>
          <p:cNvSpPr/>
          <p:nvPr/>
        </p:nvSpPr>
        <p:spPr>
          <a:xfrm>
            <a:off x="650516" y="1648594"/>
            <a:ext cx="10797988" cy="3119718"/>
          </a:xfrm>
          <a:prstGeom prst="frame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85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7.40741E-7 L -0.2401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05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7.40741E-7 L 0.08373 0.0002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8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7.40741E-7 L 0.08581 0.0023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84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266813" y="2015772"/>
            <a:ext cx="214083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te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374562" y="2020556"/>
            <a:ext cx="2484961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af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061812" y="2000891"/>
            <a:ext cx="1601484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n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8226756" y="2002449"/>
            <a:ext cx="2540351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on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224999" y="1976552"/>
            <a:ext cx="141453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o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461246" y="1987942"/>
            <a:ext cx="111075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r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91095" y="5529405"/>
            <a:ext cx="918842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21</a:t>
            </a:r>
            <a:endParaRPr lang="ja-JP" alt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1" name="フレーム 10"/>
          <p:cNvSpPr/>
          <p:nvPr/>
        </p:nvSpPr>
        <p:spPr>
          <a:xfrm>
            <a:off x="650516" y="1648594"/>
            <a:ext cx="10797988" cy="3119718"/>
          </a:xfrm>
          <a:prstGeom prst="frame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628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4.44444E-6 L 0.23737 0.002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62" y="1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-0.08906 0.0011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53" y="4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-0.14349 0.0076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74" y="37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4.81481E-6 L 0.1526 0.005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30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420996" y="1969574"/>
            <a:ext cx="108252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t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112473" y="1982190"/>
            <a:ext cx="1248717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s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046844" y="1982190"/>
            <a:ext cx="1601484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d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094639" y="2072129"/>
            <a:ext cx="155630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y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419974" y="1982190"/>
            <a:ext cx="111075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u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91095" y="5529405"/>
            <a:ext cx="918842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22</a:t>
            </a:r>
            <a:endParaRPr lang="ja-JP" alt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0" name="フレーム 9"/>
          <p:cNvSpPr/>
          <p:nvPr/>
        </p:nvSpPr>
        <p:spPr>
          <a:xfrm>
            <a:off x="650516" y="1648594"/>
            <a:ext cx="10797988" cy="3119718"/>
          </a:xfrm>
          <a:prstGeom prst="frame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12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1.48148E-6 L -0.17643 0.003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28" y="16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3.7037E-7 L 0.19648 0.0055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18" y="27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4 -0.00185 L 0.04284 -0.0027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379155" y="1941487"/>
            <a:ext cx="261523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b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119345" y="1971106"/>
            <a:ext cx="81192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i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122029" y="1979223"/>
            <a:ext cx="276502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nd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994387" y="1978703"/>
            <a:ext cx="1297824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h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150175" y="1957596"/>
            <a:ext cx="1297824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e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91095" y="5529405"/>
            <a:ext cx="918842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23</a:t>
            </a:r>
            <a:endParaRPr lang="ja-JP" alt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1" name="フレーム 10"/>
          <p:cNvSpPr/>
          <p:nvPr/>
        </p:nvSpPr>
        <p:spPr>
          <a:xfrm>
            <a:off x="650516" y="1648594"/>
            <a:ext cx="10797988" cy="3119718"/>
          </a:xfrm>
          <a:prstGeom prst="frame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87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 L 0.19688 0.005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25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3.33333E-6 L -0.16419 0.0011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16" y="4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4.07407E-6 L 0.02891 0.0032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5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420996" y="1969574"/>
            <a:ext cx="108252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r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284874" y="1956956"/>
            <a:ext cx="1248717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b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308031" y="1969573"/>
            <a:ext cx="1315368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f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169590" y="1982190"/>
            <a:ext cx="155630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o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419974" y="1982190"/>
            <a:ext cx="111075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e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504541" y="1982190"/>
            <a:ext cx="111075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e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91095" y="5529405"/>
            <a:ext cx="918842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24</a:t>
            </a:r>
            <a:endParaRPr lang="ja-JP" alt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1" name="フレーム 10"/>
          <p:cNvSpPr/>
          <p:nvPr/>
        </p:nvSpPr>
        <p:spPr>
          <a:xfrm>
            <a:off x="650516" y="1648594"/>
            <a:ext cx="10797988" cy="3119718"/>
          </a:xfrm>
          <a:prstGeom prst="frame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25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7 L -0.07447 -0.007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24" y="-37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48148E-6 L 0.08281 0.0018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71" y="37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3.7037E-7 L -0.08008 0.001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0" y="6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1.48148E-6 L 0.08073 0.0018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71" y="4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7037E-7 L 1.38778E-16 7.40741E-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1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149634" y="1982189"/>
            <a:ext cx="2548825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se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232393" y="1982190"/>
            <a:ext cx="1248717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n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303395" y="1997180"/>
            <a:ext cx="1601484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u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280339" y="1982190"/>
            <a:ext cx="111075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r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91095" y="5529405"/>
            <a:ext cx="918842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25</a:t>
            </a:r>
            <a:endParaRPr lang="ja-JP" alt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8" name="フレーム 7"/>
          <p:cNvSpPr/>
          <p:nvPr/>
        </p:nvSpPr>
        <p:spPr>
          <a:xfrm>
            <a:off x="650516" y="1648594"/>
            <a:ext cx="10797988" cy="3119718"/>
          </a:xfrm>
          <a:prstGeom prst="frame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71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3.7037E-7 L 0.078 0.00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93" y="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3.7037E-6 L -0.25403 0.0016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08" y="6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3.7037E-7 L 0.09402 0.001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1" y="6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3.7037E-7 L 0.09206 0.0013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9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9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794732" y="1879327"/>
            <a:ext cx="108252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a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251967" y="1900484"/>
            <a:ext cx="1248717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t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317612" y="1897585"/>
            <a:ext cx="1601484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b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109132" y="1902858"/>
            <a:ext cx="155630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e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704719" y="1882595"/>
            <a:ext cx="111075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l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91096" y="5529405"/>
            <a:ext cx="918841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26</a:t>
            </a:r>
            <a:endParaRPr lang="ja-JP" alt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0" name="フレーム 9"/>
          <p:cNvSpPr/>
          <p:nvPr/>
        </p:nvSpPr>
        <p:spPr>
          <a:xfrm>
            <a:off x="650516" y="1648594"/>
            <a:ext cx="10797988" cy="3119718"/>
          </a:xfrm>
          <a:prstGeom prst="frame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14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4.07407E-6 L -0.19713 0.001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57" y="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2.96296E-6 L -0.11002 0.0025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08" y="11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3.7037E-6 L 0.23112 0.0087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49" y="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4171257" y="1982189"/>
            <a:ext cx="1248717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r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099694" y="1982188"/>
            <a:ext cx="1601484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i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015238" y="1982187"/>
            <a:ext cx="2704695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ce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91095" y="5529405"/>
            <a:ext cx="918842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27</a:t>
            </a:r>
            <a:endParaRPr lang="ja-JP" alt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8" name="フレーム 7"/>
          <p:cNvSpPr/>
          <p:nvPr/>
        </p:nvSpPr>
        <p:spPr>
          <a:xfrm>
            <a:off x="650516" y="1648594"/>
            <a:ext cx="10797988" cy="3119718"/>
          </a:xfrm>
          <a:prstGeom prst="frame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53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3.7037E-7 L 0.0802 0.00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10" y="18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7 L -0.17461 0.0013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3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027568" y="2003403"/>
            <a:ext cx="108252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r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979936" y="1980178"/>
            <a:ext cx="1248717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a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641661" y="1980179"/>
            <a:ext cx="2669197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he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91095" y="5529405"/>
            <a:ext cx="918842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28</a:t>
            </a:r>
            <a:endParaRPr lang="ja-JP" alt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8" name="フレーム 7"/>
          <p:cNvSpPr/>
          <p:nvPr/>
        </p:nvSpPr>
        <p:spPr>
          <a:xfrm>
            <a:off x="650516" y="1648594"/>
            <a:ext cx="10797988" cy="3119718"/>
          </a:xfrm>
          <a:prstGeom prst="frame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73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2.59259E-6 L -0.07656 -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28" y="-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3.7037E-7 L 0.08489 -0.0034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2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185988" y="2008124"/>
            <a:ext cx="2533065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da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721593" y="2008124"/>
            <a:ext cx="1346844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n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599667" y="2008124"/>
            <a:ext cx="124131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e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852337" y="2008123"/>
            <a:ext cx="1329210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c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74639" y="5529405"/>
            <a:ext cx="551754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</a:t>
            </a:r>
            <a:endParaRPr lang="ja-JP" alt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8" name="フレーム 7"/>
          <p:cNvSpPr/>
          <p:nvPr/>
        </p:nvSpPr>
        <p:spPr>
          <a:xfrm>
            <a:off x="650516" y="1648594"/>
            <a:ext cx="10797988" cy="3119718"/>
          </a:xfrm>
          <a:prstGeom prst="frame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78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4.07407E-6 L 0.1845 0.002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19" y="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4.07407E-6 L -0.09974 -4.07407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87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4.07407E-6 L -0.09635 -1.11111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083876" y="1993691"/>
            <a:ext cx="2533066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ba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288240" y="1963706"/>
            <a:ext cx="2358787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ke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396453" y="1993690"/>
            <a:ext cx="124131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s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284364" y="1993690"/>
            <a:ext cx="2069798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tb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8086548" y="1993690"/>
            <a:ext cx="1229824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ll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9063425" y="1978693"/>
            <a:ext cx="1329210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a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74639" y="5529405"/>
            <a:ext cx="551754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  <a:endParaRPr lang="ja-JP" alt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0" name="フレーム 9"/>
          <p:cNvSpPr/>
          <p:nvPr/>
        </p:nvSpPr>
        <p:spPr>
          <a:xfrm>
            <a:off x="650516" y="1648594"/>
            <a:ext cx="10797988" cy="3119718"/>
          </a:xfrm>
          <a:prstGeom prst="frame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83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2.59259E-6 L 0.07018 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3" y="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7.40741E-7 L -0.17565 -0.0002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89" y="-2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7.40741E-7 L 0.09037 0.0020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8" y="9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L -0.08424 0.0023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36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225241" y="2021559"/>
            <a:ext cx="3712875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 Rounded MT Bold" panose="020F0704030504030204" pitchFamily="34" charset="0"/>
              </a:rPr>
              <a:t>boo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8859480" y="2005465"/>
            <a:ext cx="2190023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or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38761" y="2021557"/>
            <a:ext cx="124131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k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764037" y="2021565"/>
            <a:ext cx="1749198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w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618167" y="2021559"/>
            <a:ext cx="124131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m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74639" y="5529405"/>
            <a:ext cx="551754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4</a:t>
            </a:r>
            <a:endParaRPr lang="ja-JP" alt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9" name="フレーム 8"/>
          <p:cNvSpPr/>
          <p:nvPr/>
        </p:nvSpPr>
        <p:spPr>
          <a:xfrm>
            <a:off x="650516" y="1648594"/>
            <a:ext cx="10797988" cy="3119718"/>
          </a:xfrm>
          <a:prstGeom prst="frame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79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18 0.01088 L 0.24714 -0.001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16" y="-64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1.11111E-6 L -0.15352 -0.0050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82" y="-25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04 -0.00186 L 0.14063 4.44444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87" y="32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4.07407E-6 L -0.12487 -0.0011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" y="-6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4.07407E-6 L -0.02943 -0.0041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1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149947" y="2007570"/>
            <a:ext cx="1550424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 Rounded MT Bold" panose="020F0704030504030204" pitchFamily="34" charset="0"/>
              </a:rPr>
              <a:t>ri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055356" y="2007570"/>
            <a:ext cx="1329210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e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479157" y="2020339"/>
            <a:ext cx="124131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d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74639" y="5529405"/>
            <a:ext cx="551754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  <a:endParaRPr lang="ja-JP" alt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7" name="フレーム 6"/>
          <p:cNvSpPr/>
          <p:nvPr/>
        </p:nvSpPr>
        <p:spPr>
          <a:xfrm>
            <a:off x="650516" y="1648594"/>
            <a:ext cx="10797988" cy="3119718"/>
          </a:xfrm>
          <a:prstGeom prst="frame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58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51 0.00649 L 0.1957 0.004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04" y="-1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0.00208 L -0.09492 0.0023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05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07407E-6 L -0.10468 0.0062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65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385386" y="2007569"/>
            <a:ext cx="1550424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 Rounded MT Bold" panose="020F0704030504030204" pitchFamily="34" charset="0"/>
              </a:rPr>
              <a:t>ri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845362" y="2007570"/>
            <a:ext cx="1749198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w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294508" y="2034204"/>
            <a:ext cx="124131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t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785374" y="2020886"/>
            <a:ext cx="124131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e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74639" y="5529405"/>
            <a:ext cx="551754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6</a:t>
            </a:r>
            <a:endParaRPr lang="ja-JP" alt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8" name="フレーム 7"/>
          <p:cNvSpPr/>
          <p:nvPr/>
        </p:nvSpPr>
        <p:spPr>
          <a:xfrm>
            <a:off x="650516" y="1648594"/>
            <a:ext cx="10797988" cy="3119718"/>
          </a:xfrm>
          <a:prstGeom prst="frame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55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4.07407E-6 L -0.08932 -4.0740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66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2.22222E-6 L 0.10209 -0.0037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49" y="2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4.07407E-6 L -0.0345 -0.0018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2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149947" y="2007570"/>
            <a:ext cx="1550424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 Rounded MT Bold" panose="020F0704030504030204" pitchFamily="34" charset="0"/>
              </a:rPr>
              <a:t>ri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046540" y="2007570"/>
            <a:ext cx="1346844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n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479157" y="2020339"/>
            <a:ext cx="124131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d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489054" y="2033108"/>
            <a:ext cx="1287533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k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74639" y="5529405"/>
            <a:ext cx="551754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7</a:t>
            </a:r>
            <a:endParaRPr lang="ja-JP" alt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8" name="フレーム 7"/>
          <p:cNvSpPr/>
          <p:nvPr/>
        </p:nvSpPr>
        <p:spPr>
          <a:xfrm>
            <a:off x="650516" y="1648594"/>
            <a:ext cx="10797988" cy="3119718"/>
          </a:xfrm>
          <a:prstGeom prst="frame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2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-0.1937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8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4.07407E-6 L 0.19518 0.0018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049759" y="2007570"/>
            <a:ext cx="1750800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 Rounded MT Bold" panose="020F0704030504030204" pitchFamily="34" charset="0"/>
              </a:rPr>
              <a:t>vi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111006" y="2008685"/>
            <a:ext cx="1228221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s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479157" y="2020339"/>
            <a:ext cx="124131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t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274492" y="2033108"/>
            <a:ext cx="124131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i</a:t>
            </a:r>
            <a:endParaRPr lang="ja-JP" altLang="en-US" sz="15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74639" y="5529405"/>
            <a:ext cx="551754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8</a:t>
            </a:r>
            <a:endParaRPr lang="ja-JP" alt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8" name="フレーム 7"/>
          <p:cNvSpPr/>
          <p:nvPr/>
        </p:nvSpPr>
        <p:spPr>
          <a:xfrm>
            <a:off x="650516" y="1648594"/>
            <a:ext cx="10797988" cy="3119718"/>
          </a:xfrm>
          <a:prstGeom prst="frame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68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07407E-6 L -0.09623 -0.004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18" y="-23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87 0.00394 L 0.12891 0.0037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82" y="-2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0.0694 -0.0018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64" y="-9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2.22222E-6 L -0.06523 -0.0018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95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しずく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TM04033925[[fn=しずく]]</Template>
  <TotalTime>268</TotalTime>
  <Words>150</Words>
  <Application>Microsoft Office PowerPoint</Application>
  <PresentationFormat>ワイド画面</PresentationFormat>
  <Paragraphs>150</Paragraphs>
  <Slides>29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29</vt:i4>
      </vt:variant>
    </vt:vector>
  </HeadingPairs>
  <TitlesOfParts>
    <vt:vector size="36" baseType="lpstr">
      <vt:lpstr>ＭＳ Ｐゴシック</vt:lpstr>
      <vt:lpstr>Arial</vt:lpstr>
      <vt:lpstr>Arial Rounded MT Bold</vt:lpstr>
      <vt:lpstr>Berlin Sans FB Demi</vt:lpstr>
      <vt:lpstr>Britannic Bold</vt:lpstr>
      <vt:lpstr>Tw Cen MT</vt:lpstr>
      <vt:lpstr>しずく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teacher</dc:creator>
  <cp:lastModifiedBy>teacher</cp:lastModifiedBy>
  <cp:revision>37</cp:revision>
  <dcterms:created xsi:type="dcterms:W3CDTF">2023-02-28T01:47:11Z</dcterms:created>
  <dcterms:modified xsi:type="dcterms:W3CDTF">2023-03-22T04:25:03Z</dcterms:modified>
</cp:coreProperties>
</file>