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60" r:id="rId7"/>
    <p:sldId id="259" r:id="rId8"/>
    <p:sldId id="261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7030A0"/>
    <a:srgbClr val="FC694F"/>
    <a:srgbClr val="B0B9C1"/>
    <a:srgbClr val="603755"/>
    <a:srgbClr val="FFFFFF"/>
    <a:srgbClr val="E5A1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C143-3AB4-4D09-868F-F1BA33D8FDC7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BA82-2EC7-4F21-8AAE-BC626B232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44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C143-3AB4-4D09-868F-F1BA33D8FDC7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BA82-2EC7-4F21-8AAE-BC626B232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74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C143-3AB4-4D09-868F-F1BA33D8FDC7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BA82-2EC7-4F21-8AAE-BC626B232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98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C143-3AB4-4D09-868F-F1BA33D8FDC7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BA82-2EC7-4F21-8AAE-BC626B232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04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C143-3AB4-4D09-868F-F1BA33D8FDC7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BA82-2EC7-4F21-8AAE-BC626B232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47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C143-3AB4-4D09-868F-F1BA33D8FDC7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BA82-2EC7-4F21-8AAE-BC626B232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68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C143-3AB4-4D09-868F-F1BA33D8FDC7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BA82-2EC7-4F21-8AAE-BC626B232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1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C143-3AB4-4D09-868F-F1BA33D8FDC7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BA82-2EC7-4F21-8AAE-BC626B232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80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C143-3AB4-4D09-868F-F1BA33D8FDC7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BA82-2EC7-4F21-8AAE-BC626B232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84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C143-3AB4-4D09-868F-F1BA33D8FDC7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BA82-2EC7-4F21-8AAE-BC626B232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45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C143-3AB4-4D09-868F-F1BA33D8FDC7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BA82-2EC7-4F21-8AAE-BC626B232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58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2C143-3AB4-4D09-868F-F1BA33D8FDC7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6BA82-2EC7-4F21-8AAE-BC626B232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72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91920" y="2773680"/>
            <a:ext cx="9144000" cy="1087119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Comic Sans MS" panose="030F0702030302020204" pitchFamily="66" charset="0"/>
              </a:rPr>
              <a:t>Halloween Shapes</a:t>
            </a:r>
            <a:endParaRPr kumimoji="1" lang="ja-JP" altLang="en-US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58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12192000" cy="1409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0" y="1036320"/>
            <a:ext cx="12192000" cy="5821680"/>
          </a:xfrm>
          <a:prstGeom prst="rect">
            <a:avLst/>
          </a:prstGeom>
          <a:solidFill>
            <a:srgbClr val="FFFFFF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152400"/>
            <a:ext cx="12192000" cy="10871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7200" dirty="0">
                <a:latin typeface="Comic Sans MS" panose="030F0702030302020204" pitchFamily="66" charset="0"/>
              </a:rPr>
              <a:t>s</a:t>
            </a:r>
            <a:r>
              <a:rPr lang="en-US" altLang="ja-JP" sz="7200" dirty="0" smtClean="0">
                <a:latin typeface="Comic Sans MS" panose="030F0702030302020204" pitchFamily="66" charset="0"/>
              </a:rPr>
              <a:t>hapes</a:t>
            </a:r>
            <a:endParaRPr lang="ja-JP" altLang="en-US" sz="7200" dirty="0">
              <a:latin typeface="Comic Sans MS" panose="030F0702030302020204" pitchFamily="66" charset="0"/>
            </a:endParaRPr>
          </a:p>
        </p:txBody>
      </p:sp>
      <p:sp>
        <p:nvSpPr>
          <p:cNvPr id="7" name="二等辺三角形 6"/>
          <p:cNvSpPr/>
          <p:nvPr/>
        </p:nvSpPr>
        <p:spPr>
          <a:xfrm>
            <a:off x="762000" y="1689100"/>
            <a:ext cx="1866900" cy="1816100"/>
          </a:xfrm>
          <a:prstGeom prst="triangle">
            <a:avLst/>
          </a:prstGeom>
          <a:solidFill>
            <a:schemeClr val="bg1"/>
          </a:solidFill>
          <a:ln w="57150">
            <a:solidFill>
              <a:srgbClr val="B0B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352800" y="1892300"/>
            <a:ext cx="2743200" cy="1409700"/>
          </a:xfrm>
          <a:prstGeom prst="rect">
            <a:avLst/>
          </a:prstGeom>
          <a:solidFill>
            <a:schemeClr val="bg1"/>
          </a:solidFill>
          <a:ln w="57150">
            <a:solidFill>
              <a:srgbClr val="B0B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/>
          <p:nvPr/>
        </p:nvSpPr>
        <p:spPr>
          <a:xfrm>
            <a:off x="6819900" y="1720850"/>
            <a:ext cx="2057400" cy="18796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B0B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ハート 9"/>
          <p:cNvSpPr/>
          <p:nvPr/>
        </p:nvSpPr>
        <p:spPr>
          <a:xfrm>
            <a:off x="9512300" y="1752600"/>
            <a:ext cx="2311400" cy="1816100"/>
          </a:xfrm>
          <a:prstGeom prst="heart">
            <a:avLst/>
          </a:prstGeom>
          <a:solidFill>
            <a:schemeClr val="bg1"/>
          </a:solidFill>
          <a:ln w="57150">
            <a:solidFill>
              <a:srgbClr val="B0B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65150" y="4389120"/>
            <a:ext cx="2260600" cy="2044700"/>
          </a:xfrm>
          <a:prstGeom prst="rect">
            <a:avLst/>
          </a:prstGeom>
          <a:solidFill>
            <a:schemeClr val="bg1"/>
          </a:solidFill>
          <a:ln w="57150">
            <a:solidFill>
              <a:srgbClr val="B0B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 rot="5400000">
            <a:off x="3425190" y="4293870"/>
            <a:ext cx="2598420" cy="1905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B0B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ローチャート: 判断 12"/>
          <p:cNvSpPr/>
          <p:nvPr/>
        </p:nvSpPr>
        <p:spPr>
          <a:xfrm>
            <a:off x="6832600" y="3987800"/>
            <a:ext cx="2044700" cy="2557780"/>
          </a:xfrm>
          <a:prstGeom prst="flowChartDecision">
            <a:avLst/>
          </a:prstGeom>
          <a:solidFill>
            <a:schemeClr val="bg1"/>
          </a:solidFill>
          <a:ln w="57150">
            <a:solidFill>
              <a:srgbClr val="B0B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5 13"/>
          <p:cNvSpPr/>
          <p:nvPr/>
        </p:nvSpPr>
        <p:spPr>
          <a:xfrm>
            <a:off x="9448800" y="3947160"/>
            <a:ext cx="2489200" cy="2456180"/>
          </a:xfrm>
          <a:prstGeom prst="star5">
            <a:avLst/>
          </a:prstGeom>
          <a:solidFill>
            <a:schemeClr val="bg1"/>
          </a:solidFill>
          <a:ln w="57150">
            <a:solidFill>
              <a:srgbClr val="B0B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55" t="19042" r="32835" b="46629"/>
          <a:stretch/>
        </p:blipFill>
        <p:spPr>
          <a:xfrm>
            <a:off x="7283449" y="2026920"/>
            <a:ext cx="1098789" cy="112903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55" t="19042" r="32835" b="46629"/>
          <a:stretch/>
        </p:blipFill>
        <p:spPr>
          <a:xfrm>
            <a:off x="10139302" y="2278246"/>
            <a:ext cx="1057395" cy="877704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55" t="19042" r="32835" b="46629"/>
          <a:stretch/>
        </p:blipFill>
        <p:spPr>
          <a:xfrm>
            <a:off x="4175005" y="2054860"/>
            <a:ext cx="1098789" cy="112903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55" t="19042" r="32835" b="46629"/>
          <a:stretch/>
        </p:blipFill>
        <p:spPr>
          <a:xfrm>
            <a:off x="1307016" y="2526665"/>
            <a:ext cx="772489" cy="79375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55" t="19042" r="32835" b="46629"/>
          <a:stretch/>
        </p:blipFill>
        <p:spPr>
          <a:xfrm>
            <a:off x="1143865" y="4846955"/>
            <a:ext cx="1098789" cy="1129030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55" t="19042" r="32835" b="46629"/>
          <a:stretch/>
        </p:blipFill>
        <p:spPr>
          <a:xfrm>
            <a:off x="4184648" y="4681855"/>
            <a:ext cx="1098789" cy="112903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55" t="19042" r="32835" b="46629"/>
          <a:stretch/>
        </p:blipFill>
        <p:spPr>
          <a:xfrm>
            <a:off x="7424351" y="4681855"/>
            <a:ext cx="957887" cy="98425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55" t="19042" r="32835" b="46629"/>
          <a:stretch/>
        </p:blipFill>
        <p:spPr>
          <a:xfrm>
            <a:off x="10344854" y="4967605"/>
            <a:ext cx="706364" cy="725805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6" t="43563" b="35901"/>
          <a:stretch/>
        </p:blipFill>
        <p:spPr>
          <a:xfrm>
            <a:off x="6107571" y="2717098"/>
            <a:ext cx="361274" cy="48290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6" t="43563" b="35901"/>
          <a:stretch/>
        </p:blipFill>
        <p:spPr>
          <a:xfrm>
            <a:off x="8845787" y="2436980"/>
            <a:ext cx="361274" cy="48290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6" t="43563" b="35901"/>
          <a:stretch/>
        </p:blipFill>
        <p:spPr>
          <a:xfrm rot="19914990">
            <a:off x="2245229" y="2495777"/>
            <a:ext cx="361274" cy="482900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6" t="43563" b="35901"/>
          <a:stretch/>
        </p:blipFill>
        <p:spPr>
          <a:xfrm rot="2424802">
            <a:off x="11458232" y="2831463"/>
            <a:ext cx="361274" cy="48290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6" t="43563" b="35901"/>
          <a:stretch/>
        </p:blipFill>
        <p:spPr>
          <a:xfrm rot="5400000">
            <a:off x="10890901" y="5754035"/>
            <a:ext cx="320634" cy="243698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6" t="43563" b="35901"/>
          <a:stretch/>
        </p:blipFill>
        <p:spPr>
          <a:xfrm rot="2174684">
            <a:off x="8693975" y="5332905"/>
            <a:ext cx="361274" cy="48290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6" t="43563" b="35901"/>
          <a:stretch/>
        </p:blipFill>
        <p:spPr>
          <a:xfrm rot="701348">
            <a:off x="5638497" y="5385929"/>
            <a:ext cx="361274" cy="48290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6" t="43563" b="35901"/>
          <a:stretch/>
        </p:blipFill>
        <p:spPr>
          <a:xfrm>
            <a:off x="2824909" y="5310107"/>
            <a:ext cx="361274" cy="48290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6" t="43563" b="35901"/>
          <a:stretch/>
        </p:blipFill>
        <p:spPr>
          <a:xfrm flipH="1">
            <a:off x="204906" y="5316325"/>
            <a:ext cx="361109" cy="48290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6" t="43563" b="35901"/>
          <a:stretch/>
        </p:blipFill>
        <p:spPr>
          <a:xfrm rot="20983263" flipH="1">
            <a:off x="3379711" y="5412749"/>
            <a:ext cx="438438" cy="482900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6" t="43563" b="35901"/>
          <a:stretch/>
        </p:blipFill>
        <p:spPr>
          <a:xfrm rot="19275748" flipH="1">
            <a:off x="6622636" y="5409022"/>
            <a:ext cx="438438" cy="48290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6" t="43563" b="35901"/>
          <a:stretch/>
        </p:blipFill>
        <p:spPr>
          <a:xfrm rot="17533778" flipH="1">
            <a:off x="10191746" y="5715055"/>
            <a:ext cx="213547" cy="235203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6" t="43563" b="35901"/>
          <a:stretch/>
        </p:blipFill>
        <p:spPr>
          <a:xfrm rot="19009896" flipH="1">
            <a:off x="9508918" y="2901506"/>
            <a:ext cx="438438" cy="482900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6" t="43563" b="35901"/>
          <a:stretch/>
        </p:blipFill>
        <p:spPr>
          <a:xfrm flipH="1">
            <a:off x="6403417" y="2436980"/>
            <a:ext cx="438438" cy="482900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6" t="43563" b="35901"/>
          <a:stretch/>
        </p:blipFill>
        <p:spPr>
          <a:xfrm flipH="1">
            <a:off x="2911206" y="2732129"/>
            <a:ext cx="438438" cy="482900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6" t="43563" b="35901"/>
          <a:stretch/>
        </p:blipFill>
        <p:spPr>
          <a:xfrm rot="1772664" flipH="1">
            <a:off x="704696" y="2475648"/>
            <a:ext cx="438438" cy="4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84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1409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0" y="152400"/>
            <a:ext cx="12192000" cy="10871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7200" dirty="0" smtClean="0">
                <a:latin typeface="Comic Sans MS" panose="030F0702030302020204" pitchFamily="66" charset="0"/>
              </a:rPr>
              <a:t>colors</a:t>
            </a:r>
            <a:endParaRPr lang="ja-JP" altLang="en-US" sz="72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1042889"/>
            <a:ext cx="12192000" cy="5821680"/>
          </a:xfrm>
          <a:prstGeom prst="rect">
            <a:avLst/>
          </a:prstGeom>
          <a:solidFill>
            <a:srgbClr val="FFFFFF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Picture 2" descr="ハロウィンのマーク（コウモリ）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9496">
            <a:off x="559135" y="1804625"/>
            <a:ext cx="2726194" cy="231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ハロウィンのマーク（コウモリ）"/>
          <p:cNvPicPr>
            <a:picLocks noChangeAspect="1"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8535">
            <a:off x="3381094" y="1428192"/>
            <a:ext cx="2726194" cy="231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ハロウィンのマーク（コウモリ）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6656">
            <a:off x="184083" y="4338051"/>
            <a:ext cx="2726194" cy="231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ハロウィンのマーク（コウモリ）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aturation sat="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9496">
            <a:off x="3030944" y="3867343"/>
            <a:ext cx="2726194" cy="231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ハロウィンのマーク（コウモリ）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4472">
            <a:off x="5999066" y="4367259"/>
            <a:ext cx="2726194" cy="231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ハロウィンのマーク（コウモリ）"/>
          <p:cNvPicPr>
            <a:picLocks noChangeAspect="1" noChangeArrowheads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120">
            <a:off x="9042404" y="1503567"/>
            <a:ext cx="2726194" cy="231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ハロウィンのマーク（コウモリ）"/>
          <p:cNvPicPr>
            <a:picLocks noChangeAspect="1" noChangeArrowheads="1"/>
          </p:cNvPicPr>
          <p:nvPr/>
        </p:nvPicPr>
        <p:blipFill>
          <a:blip r:embed="rId6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9496">
            <a:off x="6230876" y="1949486"/>
            <a:ext cx="2726194" cy="231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ハロウィンのマーク（コウモリ）"/>
          <p:cNvPicPr>
            <a:picLocks noChangeAspect="1" noChangeArrowheads="1"/>
          </p:cNvPicPr>
          <p:nvPr/>
        </p:nvPicPr>
        <p:blipFill>
          <a:blip r:embed="rId8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9496">
            <a:off x="9041325" y="4013367"/>
            <a:ext cx="2726194" cy="231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45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1036320"/>
            <a:ext cx="7447280" cy="5821680"/>
          </a:xfrm>
          <a:prstGeom prst="rect">
            <a:avLst/>
          </a:prstGeom>
          <a:solidFill>
            <a:srgbClr val="FFFFFF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ja-JP" sz="6600" dirty="0" smtClean="0">
                <a:solidFill>
                  <a:srgbClr val="603755"/>
                </a:solidFill>
                <a:latin typeface="Comic Sans MS" panose="030F0702030302020204" pitchFamily="66" charset="0"/>
              </a:rPr>
              <a:t>Let’s make candy!</a:t>
            </a:r>
            <a:endParaRPr kumimoji="1" lang="ja-JP" altLang="en-US" sz="6600" dirty="0">
              <a:solidFill>
                <a:srgbClr val="603755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345680" y="1127760"/>
            <a:ext cx="254000" cy="5730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/>
          <p:cNvSpPr/>
          <p:nvPr/>
        </p:nvSpPr>
        <p:spPr>
          <a:xfrm rot="8029814">
            <a:off x="568902" y="1852548"/>
            <a:ext cx="1838960" cy="1463040"/>
          </a:xfrm>
          <a:prstGeom prst="triangl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 rot="18966990">
            <a:off x="2753360" y="4783714"/>
            <a:ext cx="1838960" cy="1463040"/>
          </a:xfrm>
          <a:prstGeom prst="triangl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/>
          <p:nvPr/>
        </p:nvSpPr>
        <p:spPr>
          <a:xfrm>
            <a:off x="476362" y="4581856"/>
            <a:ext cx="2032000" cy="18796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483995" y="1556832"/>
            <a:ext cx="2326640" cy="1040156"/>
          </a:xfrm>
          <a:prstGeom prst="rect">
            <a:avLst/>
          </a:prstGeom>
          <a:solidFill>
            <a:srgbClr val="FFC000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ローチャート: 判断 12"/>
          <p:cNvSpPr/>
          <p:nvPr/>
        </p:nvSpPr>
        <p:spPr>
          <a:xfrm rot="5400000">
            <a:off x="2509428" y="1335067"/>
            <a:ext cx="1067958" cy="1511488"/>
          </a:xfrm>
          <a:prstGeom prst="flowChartDecision">
            <a:avLst/>
          </a:prstGeom>
          <a:solidFill>
            <a:srgbClr val="00B050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ローチャート: 判断 13"/>
          <p:cNvSpPr/>
          <p:nvPr/>
        </p:nvSpPr>
        <p:spPr>
          <a:xfrm rot="19462144">
            <a:off x="5669900" y="5176922"/>
            <a:ext cx="1067958" cy="1511488"/>
          </a:xfrm>
          <a:prstGeom prst="flowChartDecision">
            <a:avLst/>
          </a:prstGeom>
          <a:solidFill>
            <a:srgbClr val="00B050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: 結合子 14"/>
          <p:cNvSpPr/>
          <p:nvPr/>
        </p:nvSpPr>
        <p:spPr>
          <a:xfrm>
            <a:off x="2679740" y="3171660"/>
            <a:ext cx="1224932" cy="1164623"/>
          </a:xfrm>
          <a:prstGeom prst="flowChartConnector">
            <a:avLst/>
          </a:prstGeom>
          <a:solidFill>
            <a:schemeClr val="accent4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84776" y="3402052"/>
            <a:ext cx="943639" cy="940493"/>
          </a:xfrm>
          <a:prstGeom prst="rect">
            <a:avLst/>
          </a:prstGeom>
          <a:solidFill>
            <a:schemeClr val="accent2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星 5 16"/>
          <p:cNvSpPr/>
          <p:nvPr/>
        </p:nvSpPr>
        <p:spPr>
          <a:xfrm>
            <a:off x="4426123" y="2772766"/>
            <a:ext cx="2442383" cy="2348788"/>
          </a:xfrm>
          <a:prstGeom prst="star5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飴・キャンディーのイラスト | かわいいフリー素材集 いらすと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1109" y="90574"/>
            <a:ext cx="1282700" cy="104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飴・キャンディーのイラスト | かわいいフリー素材集 いらすと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51854" y="90574"/>
            <a:ext cx="1248455" cy="104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17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13 0.00555 0.00195 0.01157 0.00403 0.01643 C 0.00456 0.01782 0.01367 0.02754 0.0151 0.02893 C 0.0164 0.03032 0.01771 0.03171 0.01914 0.03264 C 0.02187 0.03403 0.02461 0.03495 0.02734 0.03611 L 0.03138 0.03796 C 0.03437 0.04097 0.03724 0.04444 0.04049 0.04699 C 0.04206 0.04815 0.04388 0.04815 0.04557 0.04884 C 0.04687 0.0493 0.04831 0.04977 0.04961 0.05046 C 0.05195 0.05208 0.05429 0.05463 0.05664 0.05602 C 0.0595 0.05764 0.06784 0.05903 0.06992 0.05949 C 0.07187 0.06088 0.07396 0.0618 0.07591 0.06319 C 0.0776 0.06435 0.07929 0.06574 0.08099 0.06667 C 0.08203 0.06736 0.08294 0.06829 0.08398 0.06852 C 0.08841 0.06944 0.09284 0.06944 0.09726 0.07037 C 0.13294 0.07754 0.09075 0.07106 0.12461 0.07569 C 0.14179 0.08588 0.13086 0.08079 0.16719 0.07754 C 0.16823 0.07754 0.16914 0.07662 0.17018 0.07569 C 0.18229 0.0669 0.17539 0.07037 0.18333 0.06667 C 0.18568 0.06389 0.18802 0.06065 0.19049 0.05787 C 0.19166 0.05625 0.19323 0.05555 0.19453 0.05417 C 0.2026 0.04467 0.20286 0.04282 0.20976 0.03079 C 0.21068 0.02893 0.21198 0.02754 0.21276 0.02523 C 0.2138 0.02222 0.21471 0.01921 0.21575 0.01643 C 0.21706 0.01319 0.21875 0.01065 0.21979 0.00741 C 0.22148 0.00278 0.22226 -0.00255 0.22383 -0.00718 C 0.23047 -0.02477 0.22018 0.00254 0.2289 -0.01968 C 0.23034 -0.02315 0.23164 -0.02685 0.23307 -0.03056 C 0.23333 -0.03287 0.23385 -0.03519 0.23398 -0.03773 C 0.2345 -0.04259 0.23437 -0.04746 0.23502 -0.05208 C 0.23541 -0.05533 0.23659 -0.0581 0.23711 -0.06111 C 0.23854 -0.0713 0.23932 -0.08148 0.2401 -0.0919 C 0.23906 -0.11528 0.23854 -0.13866 0.23711 -0.16204 C 0.23633 -0.175 0.23489 -0.17338 0.23203 -0.1838 C 0.23125 -0.18658 0.23073 -0.18982 0.22995 -0.19259 C 0.22318 -0.21713 0.22877 -0.19583 0.22291 -0.2125 C 0.22213 -0.21482 0.22187 -0.21759 0.22083 -0.21968 C 0.21979 -0.22199 0.2181 -0.22315 0.21679 -0.22523 C 0.21432 -0.22917 0.21237 -0.23403 0.20976 -0.23773 C 0.19935 -0.25255 0.20989 -0.23796 0.19961 -0.25046 C 0.19818 -0.25208 0.19713 -0.25463 0.19557 -0.25579 C 0.19297 -0.25764 0.1901 -0.2581 0.18737 -0.25926 C 0.18568 -0.26111 0.18411 -0.26343 0.18229 -0.26482 C 0.17916 -0.26736 0.16966 -0.26806 0.1681 -0.26829 C 0.16549 -0.26898 0.16276 -0.26968 0.16002 -0.27014 C 0.14557 -0.26898 0.13099 -0.26945 0.11653 -0.26667 C 0.1151 -0.26621 0.11445 -0.26296 0.11341 -0.26111 C 0.10586 -0.24908 0.10911 -0.25162 0.10234 -0.24861 C 0.10026 -0.24375 0.09752 -0.23958 0.09622 -0.23426 C 0.09505 -0.22963 0.09557 -0.22454 0.09518 -0.21968 C 0.09492 -0.21551 0.09453 -0.21134 0.09414 -0.20718 C 0.09453 -0.16875 0.09362 -0.13009 0.09518 -0.0919 C 0.09531 -0.08796 0.09778 -0.08565 0.09922 -0.08287 C 0.10182 -0.07778 0.10482 -0.07361 0.10729 -0.06829 C 0.10924 -0.06435 0.11041 -0.05949 0.11237 -0.05579 C 0.11419 -0.05232 0.11666 -0.05 0.11849 -0.04676 C 0.13034 -0.0257 0.1237 -0.03171 0.13672 -0.01783 C 0.14271 -0.01158 0.14857 -0.0044 0.15495 0 C 0.19518 0.0287 0.15091 -0.00185 0.18034 0.01643 C 0.18294 0.01805 0.19818 0.02917 0.2026 0.03079 C 0.21237 0.03449 0.23203 0.03981 0.23203 0.03981 C 0.25495 0.03912 0.27799 0.04004 0.30091 0.03796 C 0.30364 0.03773 0.31693 0.03009 0.32018 0.02708 C 0.325 0.02292 0.32956 0.01736 0.33437 0.01273 C 0.34453 0.00301 0.34466 0.00602 0.3526 -0.0088 C 0.35833 -0.01991 0.36054 -0.02894 0.3638 -0.04306 C 0.36797 -0.06227 0.37187 -0.08171 0.37591 -0.1007 C 0.37656 -0.10394 0.37721 -0.10695 0.37786 -0.10972 L 0.38294 -0.12963 C 0.38411 -0.1838 0.38515 -0.18519 0.38099 -0.24676 C 0.3806 -0.25301 0.37929 -0.25903 0.37786 -0.26482 C 0.37422 -0.28148 0.36875 -0.29491 0.36172 -0.3081 C 0.35742 -0.31597 0.35247 -0.32292 0.34752 -0.32963 C 0.34505 -0.3331 0.34232 -0.33634 0.33945 -0.33866 C 0.33724 -0.34051 0.33463 -0.34051 0.33229 -0.34236 C 0.31836 -0.35278 0.33242 -0.34792 0.31719 -0.35116 C 0.30794 -0.34838 0.29857 -0.34746 0.28971 -0.34236 C 0.28685 -0.34051 0.28476 -0.33542 0.28268 -0.33148 C 0.27812 -0.32292 0.27344 -0.31181 0.27057 -0.30093 C 0.26797 -0.29121 0.26341 -0.26343 0.26237 -0.25764 C 0.26172 -0.24375 0.26107 -0.22986 0.26041 -0.21621 C 0.26002 -0.20833 0.25898 -0.20046 0.25937 -0.19259 C 0.26068 -0.16968 0.26276 -0.14676 0.26549 -0.12431 C 0.26758 -0.10602 0.27213 -0.09283 0.2776 -0.07732 C 0.28021 -0.07014 0.28268 -0.0625 0.28568 -0.05579 C 0.29179 -0.04259 0.30742 -0.01945 0.31406 -0.0125 C 0.31836 -0.00787 0.3237 -0.00695 0.32825 -0.00347 C 0.36146 0.02106 0.29857 -0.01667 0.36471 0.01991 C 0.38945 0.03356 0.37682 0.02893 0.39922 0.03426 C 0.4164 0.04699 0.40703 0.04236 0.4276 0.04699 L 0.43568 0.04884 C 0.43971 0.05046 0.44375 0.05324 0.44778 0.05417 C 0.45416 0.05555 0.46068 0.05648 0.46706 0.05602 C 0.51133 0.05278 0.5556 0.04745 0.59987 0.04329 C 0.60325 0.03981 0.60651 0.03588 0.61002 0.03264 C 0.61094 0.03171 0.61198 0.03125 0.61302 0.03079 C 0.61536 0.0294 0.61784 0.02847 0.62018 0.02708 C 0.62318 0.02523 0.62864 0.02083 0.63125 0.01805 C 0.63867 0.01018 0.63216 0.01481 0.64036 0.0037 C 0.64622 -0.00394 0.64661 -0.00324 0.6526 -0.00533 C 0.65456 -0.00764 0.65651 -0.01065 0.65859 -0.0125 C 0.66185 -0.01551 0.66875 -0.01968 0.66875 -0.01968 C 0.67109 -0.02384 0.67344 -0.02824 0.67591 -0.03241 C 0.67838 -0.03634 0.67995 -0.03634 0.68294 -0.03958 C 0.68437 -0.04121 0.68581 -0.04283 0.68698 -0.04491 C 0.6901 -0.05023 0.6931 -0.05579 0.69609 -0.06111 C 0.69713 -0.06296 0.69844 -0.06435 0.69922 -0.06667 C 0.69987 -0.06829 0.70052 -0.07014 0.70117 -0.07199 C 0.7039 -0.07847 0.70599 -0.08264 0.70833 -0.09005 C 0.71758 -0.11991 0.7125 -0.10185 0.71536 -0.11875 C 0.71627 -0.12431 0.71849 -0.13496 0.71849 -0.13496 C 0.7181 -0.14468 0.71797 -0.1544 0.71745 -0.16389 C 0.71706 -0.17083 0.71497 -0.17107 0.71237 -0.17639 C 0.70351 -0.19445 0.71536 -0.17361 0.70521 -0.18912 C 0.70026 -0.19676 0.70429 -0.19259 0.70013 -0.1963 L 0.70013 -0.1963 " pathEditMode="relative" ptsTypes="AAAAAAAAAAAAAAAAAAAAAAAAAAAAAAAAAAAAAAAAAAAAAAAAAAAAAAAAAAAAAAAAAAAAAAAAAAAAAAAAAAAAAAAAAAAAAAAAAAAAAAAAAAAAAAAAAAAAA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-2.5E-6 0.00023 C -0.0013 0.00463 -0.00286 0.00926 -0.0039 0.01435 C -0.00468 0.01806 -0.00573 0.04005 -0.00573 0.04143 C -0.00521 0.06181 -0.00482 0.08218 -0.0039 0.10255 C -0.00377 0.1044 -0.00312 0.10625 -0.00286 0.1081 C -0.00247 0.11042 -0.00247 0.11296 -0.00195 0.11528 C -0.0013 0.11782 -2.5E-6 0.11991 0.00091 0.12245 C 0.00157 0.12431 0.00222 0.12593 0.003 0.12778 C 0.00326 0.13032 0.00339 0.13287 0.00391 0.13495 C 0.00456 0.13773 0.00599 0.13981 0.0069 0.14236 C 0.00755 0.14444 0.00821 0.14699 0.00873 0.14954 C 0.00912 0.15116 0.00912 0.15324 0.00977 0.15486 C 0.01172 0.16065 0.01485 0.16505 0.01667 0.17106 C 0.01758 0.175 0.01888 0.18032 0.02058 0.1838 C 0.02201 0.18681 0.02383 0.18958 0.02539 0.19282 C 0.02617 0.19444 0.02657 0.19653 0.02735 0.19815 C 0.03034 0.20347 0.03073 0.20324 0.03412 0.20532 C 0.03581 0.20833 0.03737 0.21111 0.03907 0.21435 C 0.04011 0.21667 0.04089 0.21921 0.04193 0.22153 C 0.04258 0.22338 0.0431 0.22546 0.04388 0.22685 C 0.04714 0.23287 0.04896 0.23264 0.05261 0.23773 C 0.05378 0.23935 0.05443 0.24143 0.0556 0.24329 C 0.05651 0.24468 0.05755 0.24537 0.05847 0.24676 C 0.06146 0.25093 0.06433 0.25532 0.06719 0.25949 C 0.06849 0.26111 0.06979 0.26343 0.0711 0.26481 L 0.075 0.26852 C 0.07604 0.27014 0.07696 0.27245 0.078 0.27384 C 0.08672 0.28495 0.08607 0.28264 0.09362 0.29005 C 0.09597 0.29236 0.09805 0.29514 0.10039 0.29722 C 0.10417 0.30069 0.11211 0.30625 0.11211 0.30648 C 0.11315 0.3081 0.1138 0.31018 0.11511 0.31157 C 0.11641 0.31319 0.12214 0.31505 0.12292 0.31528 C 0.12448 0.31759 0.12591 0.32083 0.12774 0.32245 C 0.1293 0.32384 0.13099 0.32338 0.13268 0.32431 C 0.13425 0.32523 0.13594 0.32639 0.1375 0.32778 C 0.1392 0.3294 0.1405 0.33218 0.14232 0.33333 C 0.14414 0.33449 0.14636 0.33426 0.14818 0.33518 C 0.15052 0.33611 0.15287 0.33727 0.15508 0.33866 C 0.16602 0.34537 0.15378 0.33866 0.16472 0.34768 C 0.16602 0.34861 0.16732 0.34884 0.16875 0.34954 C 0.17474 0.35509 0.17018 0.35162 0.17657 0.35486 C 0.17748 0.35532 0.17839 0.35648 0.17943 0.35671 C 0.18203 0.35764 0.18464 0.35787 0.18711 0.35856 C 0.18854 0.36042 0.18972 0.36273 0.19115 0.36389 C 0.19193 0.36458 0.20352 0.36736 0.20378 0.36759 C 0.20638 0.36991 0.20886 0.37315 0.21159 0.37477 C 0.21511 0.37685 0.21875 0.37708 0.2224 0.37824 C 0.22357 0.37893 0.225 0.3794 0.2263 0.38009 C 0.22917 0.38171 0.23203 0.3838 0.23503 0.38565 C 0.2362 0.38634 0.23763 0.38681 0.23893 0.38727 C 0.25404 0.39491 0.2388 0.38796 0.25052 0.39282 C 0.253 0.39375 0.2569 0.39583 0.25938 0.3963 C 0.26485 0.39722 0.27045 0.39745 0.27604 0.39815 C 0.28047 0.39977 0.29154 0.40393 0.29636 0.40347 C 0.30938 0.40255 0.3224 0.4 0.33542 0.39815 C 0.33633 0.39745 0.33737 0.39699 0.33841 0.3963 C 0.34688 0.3919 0.33802 0.39699 0.34518 0.39282 C 0.34714 0.39028 0.34896 0.38773 0.35104 0.38565 C 0.35261 0.3838 0.35625 0.3831 0.35782 0.38194 C 0.36185 0.37917 0.3638 0.37523 0.36758 0.37106 C 0.37995 0.35741 0.36433 0.37639 0.37448 0.36389 C 0.38216 0.34468 0.37214 0.36806 0.38125 0.35139 C 0.38216 0.34977 0.38229 0.34745 0.38321 0.34583 C 0.38828 0.33657 0.38776 0.34398 0.39284 0.32963 C 0.39349 0.32778 0.39414 0.32593 0.39479 0.32431 C 0.39571 0.32222 0.39701 0.32083 0.39792 0.31875 C 0.40274 0.30556 0.39571 0.31736 0.40365 0.30255 C 0.40456 0.30116 0.40573 0.30069 0.40664 0.29907 C 0.40938 0.29329 0.41185 0.28704 0.41446 0.28102 L 0.41446 0.28125 C 0.41537 0.27801 0.41615 0.27477 0.41732 0.27199 C 0.41901 0.26806 0.42188 0.26574 0.42305 0.26111 C 0.4237 0.2588 0.42435 0.25625 0.42526 0.25393 C 0.4267 0.24907 0.42904 0.24398 0.43099 0.23958 C 0.43138 0.23773 0.43138 0.23565 0.4319 0.23426 C 0.43373 0.22963 0.43581 0.22569 0.43789 0.22153 C 0.43907 0.21898 0.44063 0.21713 0.4418 0.21435 C 0.44258 0.21227 0.4431 0.20949 0.44362 0.20718 C 0.44414 0.20532 0.44401 0.20324 0.44466 0.20162 C 0.44766 0.19421 0.45117 0.18727 0.45443 0.18009 C 0.46302 0.16042 0.4517 0.18634 0.45925 0.16389 C 0.46003 0.16181 0.46146 0.16065 0.46211 0.15856 C 0.46302 0.15625 0.46328 0.15347 0.4642 0.15116 C 0.46498 0.14931 0.46615 0.14792 0.46706 0.14583 C 0.46784 0.14421 0.46836 0.14236 0.46901 0.14051 C 0.47162 0.12616 0.46771 0.14514 0.47292 0.12963 C 0.47383 0.12685 0.4737 0.12292 0.47487 0.1206 C 0.47709 0.1162 0.48034 0.11412 0.48268 0.10972 C 0.48464 0.10625 0.4862 0.10185 0.48841 0.09907 C 0.48946 0.09792 0.49063 0.09676 0.49154 0.09537 C 0.49649 0.08727 0.4987 0.07963 0.50508 0.07384 C 0.50638 0.07268 0.50768 0.0713 0.50899 0.07014 C 0.5099 0.06944 0.51107 0.06921 0.51185 0.06829 C 0.51302 0.06736 0.5138 0.06574 0.51485 0.06481 C 0.51615 0.06343 0.51758 0.0625 0.51875 0.06111 C 0.5237 0.05579 0.5237 0.05486 0.52761 0.05023 C 0.52917 0.04838 0.5306 0.0456 0.53242 0.04491 L 0.53815 0.04306 C 0.54701 0.03333 0.53893 0.04074 0.55091 0.03588 C 0.553 0.03518 0.55469 0.03333 0.55677 0.03241 L 0.56068 0.03056 C 0.57045 0.03102 0.58021 0.03125 0.58998 0.03241 C 0.59115 0.03241 0.59258 0.03333 0.59388 0.03403 C 0.59831 0.03657 0.59545 0.03542 0.60065 0.03958 C 0.60261 0.04097 0.60547 0.04213 0.60755 0.04306 C 0.60847 0.04444 0.60938 0.04583 0.61042 0.04676 C 0.61224 0.04838 0.61628 0.05023 0.61628 0.05046 C 0.61693 0.05208 0.61745 0.05417 0.6181 0.05579 C 0.61901 0.05718 0.62018 0.0581 0.6211 0.05926 C 0.6224 0.06111 0.62383 0.06273 0.625 0.06481 C 0.6306 0.07361 0.625 0.06759 0.63177 0.07384 C 0.63255 0.07546 0.63295 0.07778 0.63386 0.07917 C 0.63529 0.08171 0.63854 0.08449 0.64076 0.08634 L 0.64076 0.08657 " pathEditMode="relative" rAng="0" ptsTypes="AAAAAAAAAAAAAAAAAAAAAAAAAAAAAAAAAAAAAAAAAAAAAAAAAAAAAAAAAAAAAAAAAAAAAAAAAAAAAAAAAAAAAAAAAAAAAAAAAAAAAAAAAAAAAAAAAAA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45" y="20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92 0.03657 L 0.04492 0.0368 C 0.04401 0.04143 0.04232 0.04583 0.04193 0.05092 C 0.04154 0.0574 0.0431 0.06828 0.04492 0.0743 C 0.0461 0.07824 0.04675 0.08379 0.04909 0.08518 C 0.05495 0.08865 0.04922 0.08472 0.05508 0.09074 C 0.05716 0.09259 0.05925 0.09398 0.0612 0.09606 C 0.06263 0.09768 0.0638 0.1 0.06524 0.10115 C 0.06654 0.10254 0.06797 0.10254 0.06927 0.10301 C 0.0763 0.10671 0.06745 0.1037 0.07839 0.10671 C 0.08959 0.11481 0.08516 0.11203 0.09167 0.11574 C 0.11029 0.11342 0.11328 0.11967 0.12409 0.10856 C 0.12513 0.10764 0.12617 0.10648 0.12709 0.10486 C 0.12852 0.10277 0.12982 0.10023 0.13112 0.09791 C 0.13177 0.09537 0.13216 0.09259 0.13321 0.09074 C 0.13399 0.08889 0.1388 0.08333 0.14024 0.08171 C 0.14128 0.07916 0.14232 0.07685 0.14336 0.0743 C 0.14466 0.07083 0.1474 0.06365 0.1474 0.06389 C 0.14753 0.06203 0.14844 0.04722 0.14935 0.04375 C 0.15013 0.0412 0.15156 0.03889 0.15248 0.03657 C 0.15326 0.03426 0.15378 0.03148 0.15443 0.02939 C 0.15482 0.02639 0.15508 0.02338 0.15547 0.02037 C 0.15612 0.0162 0.15716 0.01203 0.15755 0.00787 C 0.15821 -0.00232 0.15821 -0.01297 0.15847 -0.02292 C 0.15781 -0.06875 0.15742 -0.11436 0.15651 -0.15996 C 0.15638 -0.16551 0.15573 -0.17061 0.15547 -0.17616 C 0.15508 -0.18588 0.15547 -0.19537 0.15443 -0.2051 C 0.15404 -0.2088 0.15248 -0.21204 0.15143 -0.21574 C 0.15078 -0.22917 0.15013 -0.24213 0.14935 -0.25533 C 0.14909 -0.26135 0.14922 -0.26736 0.14831 -0.27361 L 0.14531 -0.29329 C 0.14505 -0.30209 0.14479 -0.31111 0.14427 -0.32037 C 0.14401 -0.32593 0.14141 -0.35278 0.14128 -0.3544 C 0.14076 -0.3588 0.13998 -0.36273 0.13919 -0.3669 C 0.13828 -0.38102 0.1375 -0.39468 0.1362 -0.40834 C 0.13581 -0.41204 0.13581 -0.41574 0.13516 -0.41922 C 0.13438 -0.42361 0.13321 -0.42755 0.13216 -0.43195 C 0.13177 -0.43611 0.13177 -0.44028 0.13112 -0.44445 C 0.13073 -0.44699 0.12943 -0.44908 0.12917 -0.45162 C 0.12839 -0.45926 0.12865 -0.46736 0.12813 -0.475 C 0.12761 -0.48172 0.12656 -0.48843 0.12604 -0.49491 C 0.12422 -0.51875 0.12735 -0.5088 0.12305 -0.52014 C 0.12266 -0.52361 0.1224 -0.52732 0.12201 -0.53102 C 0.12136 -0.53727 0.12031 -0.54283 0.12005 -0.54885 C 0.1194 -0.55973 0.1194 -0.57061 0.11901 -0.58172 C 0.11875 -0.5875 0.11836 -0.59329 0.11797 -0.59954 C 0.11667 -0.61806 0.11393 -0.65533 0.11393 -0.6551 C 0.11198 -0.71158 0.11146 -0.71158 0.11498 -0.79375 C 0.11511 -0.79931 0.11953 -0.81366 0.12097 -0.81898 C 0.12292 -0.83611 0.12044 -0.82037 0.12709 -0.84051 C 0.13477 -0.86389 0.12227 -0.83449 0.13321 -0.85857 C 0.13516 -0.86898 0.13321 -0.86111 0.13919 -0.87477 C 0.13998 -0.87662 0.1405 -0.87848 0.14128 -0.88033 C 0.14258 -0.88334 0.14401 -0.88611 0.14531 -0.88912 C 0.14792 -0.89537 0.14714 -0.89537 0.15039 -0.90186 C 0.15196 -0.9051 0.15378 -0.90787 0.15547 -0.91088 C 0.15899 -0.92315 0.15586 -0.91482 0.16354 -0.92709 C 0.16498 -0.9294 0.16615 -0.93195 0.16758 -0.93426 C 0.17057 -0.93889 0.17175 -0.93959 0.17474 -0.94329 C 0.17604 -0.94491 0.17722 -0.94723 0.17878 -0.94861 C 0.18073 -0.95047 0.18281 -0.95116 0.1849 -0.95232 C 0.1875 -0.95371 0.19024 -0.95463 0.19297 -0.95579 C 0.19427 -0.95648 0.19557 -0.95741 0.19701 -0.95764 L 0.20925 -0.95949 C 0.24102 -0.97246 0.22136 -0.96644 0.28216 -0.9632 C 0.28386 -0.96297 0.28555 -0.96204 0.28724 -0.96135 C 0.29414 -0.95857 0.28932 -0.96019 0.29844 -0.95417 C 0.30807 -0.94769 0.30599 -0.94908 0.31563 -0.94676 C 0.3237 -0.94074 0.32409 -0.93982 0.33386 -0.93611 C 0.33646 -0.93496 0.33932 -0.93496 0.34193 -0.93426 C 0.34505 -0.93195 0.34805 -0.92917 0.35104 -0.92709 C 0.35313 -0.9257 0.35521 -0.925 0.35716 -0.92338 C 0.37604 -0.90834 0.36511 -0.91297 0.37643 -0.90903 C 0.38216 -0.90301 0.38828 -0.89792 0.39362 -0.89098 C 0.39597 -0.88797 0.39831 -0.88473 0.40078 -0.88195 C 0.41276 -0.86898 0.4013 -0.88727 0.41693 -0.86227 C 0.42018 -0.85718 0.42305 -0.85139 0.42604 -0.84607 L 0.43112 -0.83704 C 0.43268 -0.82894 0.43334 -0.82477 0.43516 -0.81713 C 0.43581 -0.81482 0.43646 -0.81227 0.43724 -0.80996 C 0.4388 -0.8051 0.44063 -0.80023 0.44232 -0.79561 C 0.44245 -0.79422 0.44401 -0.77454 0.4444 -0.77246 C 0.45091 -0.73449 0.44753 -0.77639 0.45352 -0.71829 C 0.45417 -0.71181 0.45482 -0.7051 0.45547 -0.69838 C 0.45586 -0.69422 0.45612 -0.69028 0.45651 -0.68588 C 0.45742 -0.6757 0.45847 -0.66551 0.45951 -0.65533 C 0.46185 -0.56806 0.46133 -0.60602 0.45847 -0.45162 C 0.45807 -0.42686 0.4543 -0.34584 0.45352 -0.32547 C 0.45274 -0.30579 0.45209 -0.28588 0.45143 -0.26621 C 0.45182 -0.22477 0.45182 -0.18357 0.45248 -0.14167 C 0.45248 -0.13658 0.45274 -0.13102 0.45352 -0.12547 C 0.45443 -0.11922 0.45638 -0.11366 0.45755 -0.10764 C 0.45807 -0.10463 0.45807 -0.10139 0.45847 -0.09885 C 0.45899 -0.09537 0.46003 -0.09283 0.46055 -0.08959 C 0.46146 -0.08426 0.46172 -0.07871 0.46263 -0.07361 C 0.46341 -0.06806 0.46472 -0.0625 0.46563 -0.05764 C 0.46667 -0.05139 0.46771 -0.04514 0.46862 -0.03912 C 0.46914 -0.03611 0.46901 -0.03287 0.46966 -0.03033 C 0.47539 -0.00371 0.4724 -0.02431 0.47474 -0.01019 C 0.47643 3.33333E-6 0.47878 0.00995 0.47982 0.02037 C 0.48021 0.02407 0.48034 0.02754 0.48086 0.03125 C 0.48177 0.03773 0.48386 0.04375 0.48594 0.0493 C 0.48685 0.05162 0.48802 0.0537 0.48893 0.05648 C 0.4905 0.06111 0.49115 0.06643 0.49297 0.07083 L 0.50104 0.09074 C 0.50326 0.10254 0.5013 0.09444 0.51016 0.11041 L 0.51524 0.11944 C 0.51628 0.12129 0.51706 0.12338 0.51836 0.12477 C 0.52735 0.13264 0.52357 0.13032 0.52943 0.13379 C 0.53047 0.13564 0.53125 0.13819 0.53255 0.13935 C 0.53438 0.14074 0.53659 0.14097 0.53854 0.14097 C 0.55013 0.14051 0.56159 0.13865 0.57305 0.1375 C 0.57474 0.13518 0.5763 0.1324 0.57813 0.13032 C 0.58347 0.12384 0.58112 0.13009 0.58529 0.12129 C 0.58854 0.11412 0.58672 0.11504 0.58932 0.10486 C 0.58972 0.10301 0.59076 0.10162 0.59128 0.0993 C 0.59401 0.08889 0.59284 0.09027 0.5944 0.07963 C 0.6 0.04166 0.59701 0.06666 0.59948 0.0456 C 0.5987 0.01666 0.59857 -0.01204 0.5974 -0.04098 C 0.59688 -0.05209 0.59544 -0.04954 0.59336 -0.05764 C 0.59284 -0.0588 0.59258 -0.06065 0.59232 -0.0625 C 0.59193 -0.06505 0.59128 -0.06991 0.59128 -0.06945 L 0.59128 -0.06991 " pathEditMode="relative" rAng="0" ptsTypes="AAAAAAAAAAAAAAAAAAAAAAAAAAAAAAAAAAAAAAAAAAAAAAAAAAAAAAAAAAAAAAAAAAAAAAAAAAAAAAAAAAAAAAAAAAAAAAAAAAAAAAAAAAAAAAAAAAAAAAAAAAA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65" y="-4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1036320"/>
            <a:ext cx="7447280" cy="5821680"/>
          </a:xfrm>
          <a:prstGeom prst="rect">
            <a:avLst/>
          </a:prstGeom>
          <a:solidFill>
            <a:srgbClr val="FFFFFF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ja-JP" sz="6600" dirty="0" smtClean="0">
                <a:solidFill>
                  <a:srgbClr val="603755"/>
                </a:solidFill>
                <a:latin typeface="Comic Sans MS" panose="030F0702030302020204" pitchFamily="66" charset="0"/>
              </a:rPr>
              <a:t>Let’s make a pumpkin!</a:t>
            </a:r>
            <a:endParaRPr kumimoji="1" lang="ja-JP" altLang="en-US" sz="6600" dirty="0">
              <a:solidFill>
                <a:srgbClr val="603755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345680" y="1127760"/>
            <a:ext cx="254000" cy="5730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59375" y="90574"/>
            <a:ext cx="1228887" cy="104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579318" y="104781"/>
            <a:ext cx="1228887" cy="104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楕円 2"/>
          <p:cNvSpPr/>
          <p:nvPr/>
        </p:nvSpPr>
        <p:spPr>
          <a:xfrm>
            <a:off x="211007" y="1572418"/>
            <a:ext cx="1871270" cy="2519363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/>
          <p:cNvSpPr/>
          <p:nvPr/>
        </p:nvSpPr>
        <p:spPr>
          <a:xfrm>
            <a:off x="5057422" y="3792785"/>
            <a:ext cx="1871270" cy="2519363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429690" y="1542802"/>
            <a:ext cx="520810" cy="112807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/>
          <p:nvPr/>
        </p:nvSpPr>
        <p:spPr>
          <a:xfrm>
            <a:off x="2367568" y="2628193"/>
            <a:ext cx="2202611" cy="2641767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二等辺三角形 10"/>
          <p:cNvSpPr/>
          <p:nvPr/>
        </p:nvSpPr>
        <p:spPr>
          <a:xfrm>
            <a:off x="5690261" y="2772600"/>
            <a:ext cx="811477" cy="70104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二等辺三角形 21"/>
          <p:cNvSpPr/>
          <p:nvPr/>
        </p:nvSpPr>
        <p:spPr>
          <a:xfrm>
            <a:off x="4134542" y="5225211"/>
            <a:ext cx="811477" cy="70104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二等辺三角形 22"/>
          <p:cNvSpPr/>
          <p:nvPr/>
        </p:nvSpPr>
        <p:spPr>
          <a:xfrm>
            <a:off x="3741191" y="6225306"/>
            <a:ext cx="503156" cy="428082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ハート 20"/>
          <p:cNvSpPr/>
          <p:nvPr/>
        </p:nvSpPr>
        <p:spPr>
          <a:xfrm>
            <a:off x="1178915" y="4482019"/>
            <a:ext cx="1158240" cy="416560"/>
          </a:xfrm>
          <a:prstGeom prst="hear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/>
          <p:cNvSpPr/>
          <p:nvPr/>
        </p:nvSpPr>
        <p:spPr>
          <a:xfrm>
            <a:off x="5222240" y="1542802"/>
            <a:ext cx="690880" cy="71271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/>
          <p:cNvSpPr/>
          <p:nvPr/>
        </p:nvSpPr>
        <p:spPr>
          <a:xfrm>
            <a:off x="2821755" y="5621718"/>
            <a:ext cx="701019" cy="66732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258126" y="5019040"/>
            <a:ext cx="1004165" cy="447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ローチャート: 判断 28"/>
          <p:cNvSpPr/>
          <p:nvPr/>
        </p:nvSpPr>
        <p:spPr>
          <a:xfrm>
            <a:off x="2316107" y="1485122"/>
            <a:ext cx="726520" cy="907037"/>
          </a:xfrm>
          <a:prstGeom prst="flowChartDecision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ローチャート: 判断 30"/>
          <p:cNvSpPr/>
          <p:nvPr/>
        </p:nvSpPr>
        <p:spPr>
          <a:xfrm>
            <a:off x="1808205" y="5288818"/>
            <a:ext cx="634134" cy="1000222"/>
          </a:xfrm>
          <a:prstGeom prst="flowChartDecision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3396387" y="1468861"/>
            <a:ext cx="738155" cy="717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408487" y="5832528"/>
            <a:ext cx="738155" cy="717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星 5 31"/>
          <p:cNvSpPr/>
          <p:nvPr/>
        </p:nvSpPr>
        <p:spPr>
          <a:xfrm>
            <a:off x="4386570" y="1970293"/>
            <a:ext cx="1219987" cy="1241620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5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0.00023 L -4.16667E-7 -1.48148E-6 C 0.00234 -0.00625 0.0043 -0.0125 0.00729 -0.01805 C 0.01198 -0.02592 0.01758 -0.03217 0.02227 -0.04004 C 0.02539 -0.04514 0.02839 -0.05023 0.03164 -0.05486 C 0.0349 -0.05995 0.03906 -0.06342 0.04245 -0.06805 C 0.04622 -0.07384 0.04948 -0.08032 0.05313 -0.08611 C 0.05781 -0.09329 0.06289 -0.09954 0.06732 -0.10694 C 0.07747 -0.12338 0.08737 -0.14028 0.0974 -0.15694 C 0.10287 -0.16667 0.10846 -0.17592 0.11393 -0.18518 C 0.11836 -0.19259 0.1224 -0.2 0.12643 -0.20764 C 0.13164 -0.21667 0.13698 -0.22454 0.14154 -0.23426 C 0.14505 -0.24167 0.14883 -0.24907 0.15234 -0.25625 C 0.15651 -0.26504 0.16003 -0.27477 0.16406 -0.2831 C 0.16849 -0.29259 0.17357 -0.30069 0.17826 -0.30972 C 0.18073 -0.31504 0.18294 -0.32106 0.18581 -0.32616 C 0.19089 -0.33518 0.19648 -0.34375 0.20156 -0.35278 C 0.20768 -0.36366 0.21315 -0.37662 0.21992 -0.3868 C 0.25716 -0.44514 0.22305 -0.39236 0.23815 -0.41458 C 0.2401 -0.41759 0.24193 -0.42083 0.24401 -0.42361 C 0.25925 -0.44398 0.23594 -0.41204 0.24987 -0.43403 C 0.2513 -0.43657 0.25482 -0.44004 0.25482 -0.43981 C 0.25612 -0.44329 0.25677 -0.44722 0.2582 -0.45023 C 0.25977 -0.45347 0.26159 -0.45602 0.26328 -0.45903 C 0.26563 -0.46342 0.27031 -0.47199 0.27318 -0.47361 L 0.27813 -0.47662 C 0.28398 -0.48704 0.27643 -0.47454 0.28893 -0.48842 L 0.29583 -0.49583 C 0.29792 -0.49861 0.29987 -0.50208 0.30247 -0.50324 C 0.30443 -0.5044 0.30638 -0.50532 0.30833 -0.50625 C 0.31211 -0.51204 0.31107 -0.51204 0.31484 -0.51366 C 0.31719 -0.51504 0.32148 -0.51667 0.32148 -0.51643 C 0.32383 -0.51967 0.32539 -0.52245 0.32826 -0.52407 C 0.32969 -0.525 0.33099 -0.52523 0.33229 -0.52546 C 0.34271 -0.53611 0.33385 -0.52847 0.34896 -0.53611 C 0.35703 -0.54004 0.35 -0.5375 0.35573 -0.54213 C 0.35898 -0.54491 0.36341 -0.54815 0.36732 -0.54954 C 0.3694 -0.54977 0.37135 -0.55046 0.37331 -0.55092 C 0.37396 -0.55162 0.37487 -0.55301 0.37565 -0.55393 C 0.3776 -0.55532 0.37956 -0.55555 0.38151 -0.55694 C 0.38242 -0.55717 0.3832 -0.5581 0.38412 -0.55833 C 0.3862 -0.55879 0.38841 -0.55903 0.39063 -0.55972 C 0.39154 -0.56018 0.39232 -0.56042 0.39336 -0.56134 C 0.39505 -0.56273 0.39662 -0.56458 0.39831 -0.56574 C 0.39922 -0.5662 0.40677 -0.56852 0.40742 -0.56875 C 0.40872 -0.56944 0.41003 -0.5706 0.41146 -0.57176 C 0.41302 -0.57222 0.41445 -0.57222 0.41563 -0.57315 C 0.41667 -0.57361 0.41732 -0.57407 0.41836 -0.57454 C 0.41992 -0.575 0.42148 -0.57523 0.42318 -0.57616 C 0.42591 -0.57685 0.42891 -0.57801 0.43151 -0.57917 C 0.43229 -0.57986 0.43307 -0.58217 0.43398 -0.58194 C 0.44128 -0.58102 0.44245 -0.57639 0.44648 -0.56713 C 0.44805 -0.56366 0.44935 -0.56018 0.45078 -0.55694 C 0.45156 -0.55417 0.45208 -0.55139 0.45313 -0.54954 C 0.46471 -0.52616 0.45078 -0.55949 0.46068 -0.5375 C 0.46224 -0.53426 0.46354 -0.53032 0.46497 -0.52708 C 0.46563 -0.52546 0.46654 -0.52407 0.46732 -0.52245 C 0.46797 -0.52129 0.46836 -0.51944 0.46914 -0.51805 C 0.47005 -0.51551 0.47122 -0.51342 0.47253 -0.51065 C 0.47266 -0.50903 0.47266 -0.50694 0.47318 -0.50486 C 0.47383 -0.50278 0.47487 -0.50116 0.47565 -0.49884 C 0.47656 -0.49676 0.47734 -0.49398 0.47813 -0.49143 C 0.47995 -0.47569 0.47787 -0.49097 0.48073 -0.47963 C 0.48216 -0.47407 0.48229 -0.46667 0.48503 -0.46204 C 0.48802 -0.45648 0.48893 -0.45532 0.49154 -0.44745 C 0.49271 -0.44398 0.49414 -0.43449 0.49479 -0.43102 C 0.49531 -0.42917 0.49622 -0.42708 0.49648 -0.425 C 0.49727 -0.42106 0.49753 -0.41713 0.49818 -0.41319 C 0.50026 -0.40254 0.49909 -0.40717 0.50156 -0.39861 C 0.50208 -0.3919 0.50156 -0.38449 0.50326 -0.37778 C 0.50885 -0.35602 0.50625 -0.36713 0.51068 -0.34398 C 0.51237 -0.32199 0.51055 -0.34213 0.51419 -0.31875 C 0.51471 -0.31412 0.51523 -0.30972 0.51576 -0.30532 C 0.51654 -0.29745 0.5168 -0.28912 0.51823 -0.28148 C 0.51927 -0.27639 0.52109 -0.27176 0.5224 -0.26667 C 0.52682 -0.22917 0.525 -0.24305 0.52734 -0.22546 C 0.52917 -0.19699 0.52682 -0.2287 0.53073 -0.19421 C 0.53086 -0.19282 0.5319 -0.17616 0.53229 -0.17338 C 0.53294 -0.1706 0.53412 -0.16852 0.5349 -0.16597 C 0.5349 -0.16551 0.53607 -0.13426 0.53646 -0.13055 C 0.53698 -0.12662 0.53841 -0.12361 0.53919 -0.12014 C 0.54023 -0.11319 0.54141 -0.10648 0.54232 -0.09954 C 0.54349 -0.09167 0.54388 -0.0831 0.5457 -0.07546 C 0.54675 -0.07106 0.54792 -0.06667 0.54896 -0.06227 C 0.55287 -0.02153 0.54805 -0.06342 0.55404 -0.03264 C 0.55482 -0.02847 0.55469 -0.02338 0.55573 -0.01944 C 0.5569 -0.01412 0.55938 -0.00972 0.56081 -0.00463 C 0.56328 0.00556 0.56484 0.01621 0.56732 0.02662 C 0.56836 0.03009 0.56992 0.0331 0.5707 0.03704 C 0.57188 0.04167 0.57201 0.04722 0.57318 0.05185 C 0.57526 0.05972 0.57878 0.0669 0.57982 0.07546 C 0.58138 0.08658 0.57982 0.07755 0.58398 0.09306 C 0.5849 0.09676 0.58568 0.1 0.58646 0.10347 C 0.58802 0.1088 0.58958 0.11343 0.59063 0.11829 C 0.59219 0.12454 0.59323 0.13148 0.59479 0.1375 C 0.59544 0.13958 0.59596 0.1419 0.59648 0.14352 C 0.59727 0.1463 0.59831 0.14838 0.59909 0.15116 C 0.59974 0.15394 0.59987 0.15718 0.60078 0.15996 C 0.60195 0.16412 0.60547 0.16968 0.60729 0.17338 C 0.60807 0.1757 0.60859 0.17801 0.60898 0.18079 C 0.60951 0.18264 0.60964 0.18449 0.6099 0.18658 C 0.61029 0.18866 0.61107 0.19028 0.61159 0.19259 C 0.61185 0.19398 0.61198 0.1956 0.61237 0.19699 C 0.61354 0.20093 0.61484 0.20255 0.61667 0.20602 C 0.6181 0.21435 0.61719 0.21412 0.6207 0.21898 C 0.62148 0.22014 0.62253 0.2213 0.62318 0.22199 C 0.6237 0.22338 0.62422 0.22523 0.62487 0.22639 C 0.62552 0.22778 0.62656 0.22824 0.62734 0.2294 C 0.62787 0.23009 0.62787 0.23056 0.62826 0.23102 C 0.62826 0.23125 0.63867 0.23125 0.63867 0.23148 " pathEditMode="relative" rAng="0" ptsTypes="AAAAAAAAAAAAAAAAAAAAAAAAAAAAAAAAAAAAAAAAAAAAAAAAAAAAAAAAAAAAAAAAAAAAAAAAAAAAAAAAAAAAAAAAAAAAAAAAAAAAAAAAAAAAAA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4.07407E-6 L -0.00013 4.07407E-6 C 0.00156 -0.0044 0.00286 -0.00926 0.00481 -0.01343 C 0.00625 -0.01598 0.00846 -0.01667 0.00989 -0.01922 C 0.01276 -0.02431 0.01367 -0.03102 0.01575 -0.03704 C 0.0164 -0.03936 0.01744 -0.04098 0.01822 -0.04283 C 0.02005 -0.04838 0.01966 -0.04838 0.0207 -0.05348 C 0.02369 -0.0676 0.02135 -0.0551 0.02317 -0.06505 C 0.02291 -0.07269 0.02304 -0.0801 0.02239 -0.0875 C 0.022 -0.0919 0.01914 -0.09352 0.01731 -0.09468 C 0.01653 -0.09537 0.01562 -0.09584 0.01484 -0.0963 C 0.01341 -0.09769 0.01223 -0.09954 0.01067 -0.10093 C 0.00742 -0.10348 0.00494 -0.10417 0.00156 -0.10533 C -0.00209 -0.10278 -0.00586 -0.10116 -0.00925 -0.09769 C -0.01055 -0.09676 -0.01081 -0.09352 -0.01185 -0.0919 C -0.01277 -0.09028 -0.01394 -0.08866 -0.01511 -0.0875 C -0.01758 -0.08426 -0.02019 -0.08172 -0.02266 -0.07848 C -0.02409 -0.07686 -0.0254 -0.07454 -0.02683 -0.07269 C -0.02852 -0.06737 -0.02995 -0.06181 -0.03178 -0.05625 C -0.03269 -0.05348 -0.03412 -0.05162 -0.03516 -0.04908 C -0.04323 -0.02755 -0.03308 -0.05 -0.04349 -0.02824 C -0.04441 -0.02338 -0.04844 -0.00255 -0.04844 0.00162 C -0.0487 0.0199 -0.04818 0.03819 -0.04675 0.05625 C -0.04649 0.06088 -0.04454 0.06435 -0.04349 0.06828 C -0.04206 0.07361 -0.04115 0.07939 -0.03933 0.08449 C -0.03763 0.08888 -0.02878 0.10787 -0.02435 0.11273 C -0.01446 0.12222 -0.01146 0.12268 -0.00183 0.12731 C 0.00104 0.1287 0.00377 0.13032 0.00651 0.13194 C 0.02539 0.13101 0.0444 0.1331 0.06315 0.1287 C 0.07083 0.12708 0.08489 0.11388 0.08489 0.11435 C 0.09895 0.09259 0.08216 0.11875 0.09648 0.09467 C 0.09869 0.0912 0.10143 0.08865 0.10325 0.08449 C 0.10585 0.07801 0.10768 0.07083 0.10989 0.06365 C 0.11093 0.06018 0.1125 0.05694 0.11315 0.05347 C 0.11406 0.04907 0.11458 0.04421 0.11562 0.04004 C 0.11679 0.03518 0.11848 0.03101 0.11979 0.02685 C 0.12252 -0.00186 0.122 0.00763 0.11901 -0.04769 C 0.11848 -0.05857 0.10768 -0.08357 0.10651 -0.08612 C 0.10234 -0.09514 0.09518 -0.11204 0.08984 -0.11852 C 0.08906 -0.11945 0.08815 -0.12037 0.08737 -0.12176 C 0.07981 -0.13357 0.08541 -0.12778 0.07903 -0.13357 C 0.07213 -0.13195 0.0651 -0.13125 0.0582 -0.12894 C 0.05703 -0.12871 0.05585 -0.12755 0.05481 -0.12616 C 0.04987 -0.11875 0.04466 -0.10579 0.04231 -0.0963 C 0.04127 -0.0919 0.03997 -0.08774 0.03906 -0.08287 C 0.03802 -0.07778 0.03789 -0.07176 0.03658 -0.0669 C 0.03528 -0.06181 0.03281 -0.05834 0.03151 -0.05348 C 0.02981 -0.04746 0.02877 -0.04074 0.02734 -0.03426 C 0.02708 -0.02917 0.02695 -0.02431 0.02656 -0.01922 C 0.02617 -0.01412 0.0246 -0.00973 0.02487 -0.0044 C 0.02578 0.01782 0.02656 0.04074 0.02981 0.06203 C 0.03463 0.09375 0.0375 0.08888 0.04648 0.10532 C 0.04921 0.10972 0.05117 0.11551 0.05403 0.12013 C 0.0582 0.12615 0.0621 0.13449 0.06731 0.13611 C 0.07825 0.14027 0.07304 0.13773 0.0832 0.14375 C 0.09296 0.14189 0.10286 0.14143 0.11237 0.13796 C 0.11523 0.1368 0.11744 0.13194 0.11979 0.1287 C 0.12643 0.12037 0.13333 0.11088 0.13815 0.0993 C 0.13984 0.09537 0.14166 0.09166 0.14322 0.0875 C 0.14414 0.08449 0.14466 0.08125 0.1457 0.07847 C 0.14726 0.07384 0.14895 0.06944 0.15065 0.06527 C 0.15377 0.04606 0.15078 0.06273 0.15651 0.03842 C 0.15833 0.03078 0.16002 0.02106 0.16145 0.01342 C 0.16184 0.00902 0.16197 0.00416 0.16237 4.07407E-6 C 0.16614 -0.0426 0.16237 0.00926 0.16484 -0.02662 C 0.16406 -0.04769 0.1638 -0.06852 0.16237 -0.08912 C 0.1621 -0.0919 0.16067 -0.09375 0.15989 -0.0963 C 0.1582 -0.10093 0.15638 -0.10533 0.15481 -0.10949 C 0.14882 -0.12709 0.15468 -0.11436 0.14739 -0.12616 C 0.14622 -0.12778 0.14531 -0.13033 0.14401 -0.13195 C 0.14309 -0.13287 0.14179 -0.13287 0.14062 -0.13357 C 0.13958 -0.13426 0.13841 -0.13542 0.13737 -0.13635 C 0.13072 -0.13449 0.12382 -0.13426 0.11731 -0.13033 C 0.1151 -0.12894 0.11419 -0.12431 0.11237 -0.12176 C 0.10807 -0.11551 0.1026 -0.1125 0.09908 -0.10533 C 0.09713 -0.10116 0.09531 -0.09699 0.09322 -0.09352 C 0.09114 -0.08959 0.08854 -0.08681 0.08658 -0.08287 C 0.08398 -0.07778 0.08203 -0.07199 0.07981 -0.0669 C 0.07929 -0.0625 0.07929 -0.05764 0.07825 -0.05348 C 0.07044 -0.02246 0.07395 -0.05116 0.06901 -0.02246 C 0.06796 -0.01574 0.06744 -0.00926 0.06653 -0.00278 C 0.06549 0.00416 0.06432 0.01088 0.06315 0.01759 C 0.06341 0.03657 0.06276 0.05532 0.06406 0.07384 C 0.06432 0.07847 0.07473 0.11226 0.07487 0.11273 C 0.07682 0.11851 0.07916 0.12361 0.08151 0.1287 C 0.08658 0.14051 0.09127 0.15115 0.09817 0.16018 C 0.10572 0.16967 0.11106 0.1706 0.11979 0.17638 C 0.13385 0.18541 0.12239 0.18055 0.13906 0.18541 C 0.14231 0.18773 0.14544 0.19236 0.14895 0.19282 C 0.17226 0.19328 0.17447 0.19236 0.18906 0.17199 C 0.20299 0.15185 0.21223 0.13773 0.22395 0.11551 C 0.22864 0.10694 0.23307 0.09791 0.23737 0.08865 C 0.24023 0.08263 0.24244 0.07523 0.2457 0.06944 C 0.24934 0.06342 0.25403 0.05856 0.2582 0.05347 C 0.26263 0.03935 0.26783 0.02615 0.27148 0.0118 C 0.27591 -0.00579 0.28294 -0.05348 0.28567 -0.07107 C 0.28776 -0.11366 0.28984 -0.12871 0.28645 -0.17037 C 0.28619 -0.17454 0.28307 -0.17547 0.28151 -0.17616 C 0.2746 -0.17454 0.26744 -0.17385 0.26067 -0.17037 C 0.25598 -0.16806 0.25156 -0.16436 0.24739 -0.16019 C 0.24205 -0.1551 0.23684 -0.14954 0.23229 -0.14213 C 0.2276 -0.13473 0.2233 -0.12639 0.21979 -0.1169 C 0.20898 -0.08774 0.20403 -0.06505 0.19648 -0.03426 C 0.19114 0.03287 0.18802 0.03356 0.19322 0.09606 C 0.19453 0.11296 0.19895 0.12777 0.20481 0.14097 C 0.20755 0.14652 0.2108 0.15208 0.21406 0.15717 C 0.21692 0.16157 0.21992 0.1662 0.22317 0.17037 C 0.22747 0.17569 0.23203 0.18055 0.23645 0.18541 C 0.24062 0.18958 0.24466 0.19375 0.24895 0.19722 C 0.2552 0.20208 0.26197 0.20555 0.26822 0.21041 C 0.27057 0.21226 0.27252 0.21551 0.27487 0.21782 C 0.27825 0.22129 0.28541 0.22384 0.28815 0.225 C 0.2901 0.22731 0.29192 0.22986 0.29401 0.23125 C 0.30234 0.23726 0.30507 0.2375 0.31237 0.24143 C 0.31406 0.24236 0.31562 0.24398 0.31731 0.24467 C 0.31979 0.24513 0.32239 0.2456 0.32487 0.24583 L 0.32981 0.24745 C 0.33229 0.24976 0.33463 0.25301 0.33737 0.25486 C 0.33867 0.25578 0.3401 0.25578 0.34153 0.25648 C 0.34882 0.25879 0.35833 0.26064 0.36484 0.2625 C 0.3707 0.26134 0.37656 0.26064 0.38229 0.25926 C 0.38645 0.25833 0.38502 0.2574 0.38893 0.25486 C 0.3901 0.25393 0.39114 0.25393 0.39231 0.25324 C 0.39427 0.25254 0.39934 0.25162 0.40143 0.25046 C 0.40403 0.24907 0.40651 0.24745 0.40898 0.24583 C 0.41888 0.24074 0.40299 0.25069 0.41809 0.24143 C 0.42044 0.24004 0.42252 0.23842 0.42487 0.23726 C 0.42643 0.23588 0.42812 0.23495 0.42981 0.23402 C 0.44244 0.2162 0.4263 0.23726 0.43815 0.22662 C 0.43971 0.22546 0.44088 0.22245 0.44231 0.2206 C 0.44309 0.21967 0.44388 0.21875 0.44479 0.21782 C 0.44674 0.2162 0.44869 0.21481 0.45065 0.21319 C 0.45924 0.20648 0.44817 0.21458 0.4582 0.2074 C 0.45872 0.20578 0.45898 0.20393 0.45976 0.20301 C 0.46054 0.20208 0.46158 0.20231 0.46237 0.20138 C 0.46315 0.20069 0.46406 0.19976 0.46484 0.19861 C 0.46601 0.19652 0.46692 0.19444 0.46809 0.19282 C 0.46914 0.19143 0.47044 0.19051 0.47148 0.18958 C 0.47343 0.18796 0.47916 0.18125 0.48059 0.17939 C 0.48216 0.17708 0.4832 0.17384 0.48476 0.17199 C 0.4858 0.17037 0.4871 0.17037 0.48815 0.16875 C 0.48906 0.16782 0.48971 0.16574 0.49062 0.16458 C 0.49505 0.15787 0.49322 0.16226 0.49726 0.15393 C 0.49817 0.15208 0.49882 0.14976 0.49973 0.14814 C 0.50169 0.14467 0.50416 0.14189 0.50559 0.13796 C 0.50625 0.13611 0.50664 0.13449 0.50729 0.13356 C 0.50807 0.13194 0.50911 0.13055 0.50976 0.1287 C 0.51054 0.12708 0.5108 0.12476 0.51145 0.12291 C 0.51263 0.11944 0.51432 0.11597 0.51562 0.11273 C 0.51848 0.10532 0.51588 0.11041 0.51979 0.1037 C 0.52044 0.09953 0.52096 0.09583 0.52148 0.09189 C 0.52174 0.09004 0.52148 0.0875 0.52226 0.08611 C 0.52408 0.08263 0.52526 0.08101 0.52643 0.07685 C 0.52682 0.07546 0.52695 0.07384 0.52734 0.07268 C 0.52773 0.07106 0.52851 0.06967 0.5289 0.06828 C 0.52968 0.06527 0.53007 0.06203 0.53059 0.05926 C 0.53085 0.05763 0.53098 0.05601 0.53151 0.05463 C 0.53359 0.04907 0.53281 0.05185 0.53398 0.04606 C 0.53424 0.04745 0.53437 0.04907 0.53476 0.05023 C 0.53528 0.05185 0.53632 0.05324 0.53645 0.05463 C 0.53684 0.05949 0.53645 0.06458 0.53645 0.06944 C 0.53645 0.06967 0.53723 0.09814 0.53723 0.09814 " pathEditMode="relative" rAng="0" ptsTypes="AAAAAAAAAAAAAAAAAAAAAAAAAAAAAAAAAAAAAAAAAAAAAAAAAAAAAAAAAAAAAAAAAAAAAAAAAAAAAAAAAAAAAAAAAAAAAAAAAAAAAAAAAAAAAAAAAAAAAAAAAAAAAAAAAAAAAAAAAAAAAAAAAAAAAAAAAAAAAAAAAA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53" y="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07407E-6 L 3.54167E-6 -4.07407E-6 C 0.00039 -0.00856 0.00078 -0.01689 0.00156 -0.02546 C 0.00169 -0.02708 0.00208 -0.02824 0.00234 -0.02963 C 0.0026 -0.03171 0.00299 -0.03379 0.00325 -0.03588 C 0.00351 -0.03726 0.00377 -0.03842 0.00403 -0.04027 C 0.00494 -0.0456 0.00507 -0.05162 0.0082 -0.05509 C 0.00963 -0.05648 0.01106 -0.05787 0.0125 -0.05926 C 0.01315 -0.06134 0.01393 -0.06388 0.01484 -0.06551 C 0.01588 -0.06689 0.01705 -0.06736 0.01823 -0.06851 C 0.01966 -0.0699 0.02096 -0.07106 0.02226 -0.07268 C 0.02604 -0.07708 0.02487 -0.07708 0.02916 -0.08032 C 0.03073 -0.08125 0.03242 -0.08217 0.03398 -0.08333 L 0.03893 -0.08588 C 0.03997 -0.0868 0.04075 -0.0868 0.04153 -0.0875 C 0.04349 -0.08958 0.04544 -0.09143 0.04739 -0.09351 C 0.05234 -0.09305 0.05742 -0.09351 0.0625 -0.09213 C 0.06588 -0.09097 0.06692 -0.0824 0.06823 -0.0787 C 0.06888 -0.07615 0.07005 -0.07361 0.0707 -0.07106 C 0.07448 -0.05879 0.07174 -0.06597 0.07578 -0.05509 C 0.07669 -0.05208 0.07799 -0.04907 0.07916 -0.04606 C 0.08164 -0.03842 0.08203 -0.0368 0.08398 -0.02963 C 0.08645 -0.00879 0.08242 -0.03981 0.08893 -0.0118 C 0.08984 -0.00879 0.08945 -0.00509 0.08997 -0.00162 C 0.0901 0.00047 0.09049 0.00255 0.09062 0.00417 C 0.09114 0.00764 0.09179 0.01135 0.09244 0.01482 C 0.0927 0.0169 0.0944 0.02362 0.09479 0.02662 C 0.09583 0.03426 0.09622 0.04283 0.09648 0.05047 C 0.09856 0.03218 0.09648 0.05209 0.09817 0.01598 C 0.09856 0.00718 0.09817 -0.00208 0.1 -0.01064 C 0.10104 -0.01643 0.1026 -0.02199 0.10325 -0.02824 C 0.10351 -0.03125 0.10364 -0.03426 0.10403 -0.03726 C 0.10468 -0.04236 0.10547 -0.04699 0.10664 -0.05208 C 0.10729 -0.05578 0.1082 -0.05972 0.10911 -0.06388 C 0.11028 -0.07013 0.1095 -0.07361 0.11315 -0.0787 C 0.11849 -0.08588 0.11523 -0.08217 0.1233 -0.08888 C 0.12734 -0.09259 0.12539 -0.09143 0.12916 -0.09351 C 0.13034 -0.09305 0.13203 -0.09351 0.13333 -0.09213 C 0.13463 -0.09051 0.13489 -0.0868 0.13567 -0.08449 C 0.13906 -0.07523 0.13867 -0.07662 0.14244 -0.06851 C 0.14401 -0.05162 0.14179 -0.06643 0.14817 -0.04907 C 0.15507 -0.03125 0.14414 -0.05208 0.15325 -0.03588 C 0.15859 -0.01342 0.15221 -0.03726 0.15976 -0.01481 C 0.16041 -0.01342 0.16041 -0.0118 0.1608 -0.01064 C 0.16172 -0.00717 0.16302 -0.0037 0.16406 -4.07407E-6 C 0.16445 0.00139 0.16471 0.00301 0.16484 0.00417 C 0.16575 0.00811 0.16666 0.01227 0.16731 0.01598 C 0.16784 0.01829 0.16784 0.02037 0.16823 0.02199 C 0.16849 0.02362 0.16927 0.025 0.16992 0.02662 C 0.17018 0.02917 0.17031 0.03172 0.1707 0.0338 C 0.17109 0.03635 0.17187 0.03889 0.17226 0.04144 C 0.17265 0.04283 0.17291 0.04445 0.1733 0.04561 C 0.17382 0.04399 0.17409 0.0419 0.17487 0.03982 C 0.17591 0.03727 0.17747 0.03519 0.17812 0.03264 C 0.1789 0.0301 0.17877 0.02755 0.17916 0.025 C 0.17942 0.02292 0.17955 0.02107 0.17981 0.01899 C 0.1802 0.01737 0.18112 0.01598 0.18151 0.01482 C 0.18177 0.01274 0.18203 0.01065 0.18242 0.0088 C 0.18281 0.00625 0.18281 0.00348 0.18333 0.00139 C 0.18476 -0.00509 0.18567 -0.00509 0.18737 -0.01064 C 0.18906 -0.01643 0.19049 -0.02245 0.19244 -0.02824 C 0.19388 -0.03217 0.19505 -0.03634 0.19648 -0.04027 C 0.19791 -0.04351 0.19961 -0.04699 0.20065 -0.05069 C 0.20156 -0.05277 0.20182 -0.05532 0.20234 -0.05787 C 0.20286 -0.05972 0.20364 -0.06088 0.20403 -0.06226 C 0.20534 -0.06597 0.20651 -0.06898 0.20729 -0.07268 C 0.20768 -0.07407 0.20781 -0.07569 0.2082 -0.07708 C 0.21458 -0.0993 0.20599 -0.06388 0.21406 -0.09814 C 0.21445 -0.0993 0.21445 -0.10115 0.21484 -0.10231 C 0.21614 -0.10625 0.21784 -0.10902 0.21901 -0.11296 C 0.22005 -0.11504 0.22083 -0.11759 0.22161 -0.12013 C 0.22213 -0.12268 0.22239 -0.12523 0.2233 -0.12777 C 0.22395 -0.12939 0.22513 -0.13032 0.22578 -0.13194 C 0.22838 -0.13842 0.2289 -0.14213 0.23242 -0.14676 C 0.2332 -0.14768 0.23398 -0.14768 0.23489 -0.14814 C 0.23945 -0.14259 0.24192 -0.14097 0.24479 -0.13194 C 0.25403 -0.10532 0.24088 -0.13588 0.25065 -0.11412 C 0.2526 -0.09652 0.25 -0.11851 0.25403 -0.09814 C 0.25442 -0.0956 0.25429 -0.09305 0.25494 -0.09051 C 0.25534 -0.08888 0.25599 -0.0875 0.25664 -0.08588 C 0.25742 -0.08287 0.2582 -0.07916 0.25911 -0.07569 C 0.25937 -0.07407 0.25937 -0.07268 0.25989 -0.07106 C 0.26067 -0.06851 0.26159 -0.06643 0.2625 -0.06388 C 0.26302 -0.06134 0.26354 -0.05879 0.26419 -0.05625 C 0.26536 -0.05 0.26718 -0.03981 0.26836 -0.03263 C 0.26875 -0.0287 0.2694 -0.025 0.26992 -0.02106 C 0.2707 -0.02199 0.27174 -0.02245 0.27239 -0.02407 C 0.27395 -0.02662 0.27461 -0.03125 0.27578 -0.03426 C 0.27643 -0.03634 0.27747 -0.03796 0.27812 -0.04027 C 0.28099 -0.05717 0.27903 -0.04652 0.28398 -0.06851 C 0.28476 -0.0706 0.28476 -0.07361 0.28567 -0.07569 C 0.29922 -0.1037 0.28333 -0.06944 0.29414 -0.09652 C 0.29622 -0.10162 0.29869 -0.10578 0.30065 -0.11134 C 0.30234 -0.11551 0.30364 -0.1206 0.30573 -0.12476 C 0.3095 -0.1324 0.31445 -0.13865 0.31836 -0.14676 C 0.32135 -0.15324 0.32435 -0.15972 0.32747 -0.1662 C 0.3345 -0.18055 0.3302 -0.17176 0.33567 -0.18402 C 0.33698 -0.18657 0.33802 -0.18865 0.33906 -0.1912 C 0.34049 -0.19421 0.34218 -0.19676 0.34323 -0.2 C 0.3444 -0.20347 0.34505 -0.20763 0.34648 -0.21064 C 0.34752 -0.21226 0.34882 -0.21319 0.35 -0.21481 C 0.35156 -0.21782 0.35286 -0.22083 0.35403 -0.22384 C 0.35507 -0.22638 0.3556 -0.22893 0.35664 -0.23148 C 0.36432 -0.24953 0.35872 -0.23657 0.36419 -0.24444 C 0.36497 -0.24583 0.36549 -0.24791 0.36666 -0.24884 C 0.36718 -0.25 0.36836 -0.25 0.36901 -0.25046 C 0.37669 -0.25671 0.37109 -0.25393 0.37747 -0.25625 C 0.38007 -0.25601 0.3832 -0.25671 0.38567 -0.25509 C 0.38763 -0.25393 0.38724 -0.24838 0.38828 -0.24629 C 0.38906 -0.24398 0.39049 -0.24328 0.39153 -0.24166 C 0.39257 -0.23773 0.39492 -0.22893 0.39648 -0.22546 C 0.39765 -0.22338 0.39882 -0.22176 0.4 -0.21921 C 0.40078 -0.21782 0.40377 -0.20856 0.40403 -0.20763 C 0.40468 -0.20601 0.4052 -0.20439 0.40573 -0.20301 C 0.40664 -0.20092 0.40742 -0.1993 0.4082 -0.19722 C 0.41185 -0.18703 0.40781 -0.19583 0.41145 -0.1824 C 0.41224 -0.18055 0.41289 -0.17847 0.41315 -0.17638 C 0.41406 -0.17268 0.41445 -0.16875 0.41484 -0.16458 C 0.4151 -0.1625 0.41536 -0.16041 0.41575 -0.15856 C 0.41692 -0.15185 0.41679 -0.15324 0.41836 -0.14375 C 0.41849 -0.14213 0.41875 -0.14004 0.41901 -0.13796 C 0.41927 -0.13541 0.41953 -0.13287 0.41992 -0.13032 C 0.42057 -0.12685 0.42174 -0.12361 0.42239 -0.12013 C 0.42278 -0.11805 0.42317 -0.11643 0.4233 -0.11412 C 0.42422 -0.1037 0.42409 -0.10486 0.42409 -0.09652 C 0.42409 -0.09629 0.41224 -0.09884 0.41224 -0.09861 " pathEditMode="relative" rAng="0" ptsTypes="AAAAAAAAAAAAAAAAAAAAAAAAAAAAAAAAAAAAAAAAAAAAAAAAAAAAAAAAAAAAAAAAAAAAAAAAAAAAAAAAAAAAAAAAAAAAAAAAAAAAAAAAAAAAAAAAAAAAAAAAAAAAAA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98" y="-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07407E-6 L 2.08333E-6 4.07407E-6 C 0.00325 0.0412 -0.00052 0.00324 0.00416 0.03402 C 0.00768 0.05879 0.00104 0.02245 0.0056 0.05601 C 0.00625 0.05949 0.00742 0.06273 0.00833 0.0662 C 0.01015 0.08634 0.00768 0.06504 0.01068 0.08287 C 0.0112 0.08518 0.01068 0.08796 0.01146 0.09004 C 0.01211 0.0912 0.01328 0.0912 0.01406 0.09143 C 0.01732 0.08402 0.02252 0.07847 0.02409 0.06944 C 0.02448 0.06597 0.02461 0.06203 0.02565 0.05902 C 0.03841 0.01805 0.02747 0.05671 0.03568 0.03657 C 0.03711 0.03356 0.03776 0.02963 0.03906 0.02638 C 0.05 -0.00255 0.03541 0.03912 0.04492 0.0118 C 0.047 0.02222 0.04922 0.03171 0.05065 0.04259 C 0.05495 0.075 0.05013 0.05902 0.0556 0.07546 C 0.0569 0.07476 0.05846 0.07569 0.05898 0.07361 C 0.06041 0.06851 0.05963 0.06157 0.06068 0.05601 C 0.06367 0.04004 0.06185 0.04652 0.06562 0.03541 C 0.06575 0.03426 0.0664 0.02083 0.06732 0.01759 C 0.06823 0.01435 0.06953 0.0118 0.0707 0.00856 C 0.07122 0.01296 0.07135 0.01759 0.07226 0.02199 C 0.07304 0.02592 0.075 0.02847 0.07565 0.03217 C 0.07734 0.04236 0.07721 0.05601 0.07812 0.0662 C 0.08034 0.09282 0.07838 0.07245 0.08151 0.08726 C 0.08203 0.08958 0.08294 0.09838 0.0832 0.10069 C 0.0845 0.09814 0.08581 0.0956 0.08737 0.09328 C 0.08841 0.09143 0.08997 0.09097 0.09062 0.08865 C 0.09791 0.06736 0.08541 0.08865 0.09726 0.07106 C 0.09844 0.0662 0.09935 0.0618 0.10065 0.05763 C 0.10247 0.05162 0.10651 0.03981 0.10651 0.04004 C 0.10833 0.05208 0.11015 0.06273 0.11146 0.07546 C 0.11185 0.07916 0.11198 0.0831 0.11237 0.08726 C 0.1125 0.08981 0.11289 0.09213 0.11315 0.09467 C 0.11458 0.09398 0.1164 0.0949 0.11732 0.09328 C 0.12031 0.08726 0.12109 0.07824 0.12396 0.07222 C 0.12682 0.0662 0.12995 0.06111 0.13229 0.05439 C 0.13398 0.05 0.13568 0.04583 0.13737 0.04143 C 0.13893 0.0493 0.14193 0.05671 0.14232 0.06504 C 0.14258 0.07013 0.14297 0.07569 0.1431 0.08101 C 0.14349 0.09004 0.14336 0.09907 0.14401 0.10787 C 0.14453 0.11481 0.14583 0.11458 0.14726 0.11967 C 0.14778 0.12106 0.14791 0.12291 0.14818 0.1243 C 0.1487 0.12083 0.14922 0.11713 0.14987 0.11365 C 0.15026 0.11134 0.15104 0.10879 0.15156 0.10648 C 0.15208 0.10347 0.1526 0.10069 0.15312 0.09745 C 0.15482 0.07662 0.15208 0.09791 0.15898 0.07685 C 0.15976 0.07453 0.1595 0.07199 0.15989 0.06944 C 0.16054 0.06435 0.16068 0.06504 0.16237 0.06041 C 0.1664 0.06759 0.1651 0.06388 0.16653 0.07824 C 0.16693 0.08217 0.16706 0.08634 0.16732 0.09004 C 0.16758 0.09351 0.16797 0.09699 0.16823 0.10069 C 0.16875 0.10926 0.16927 0.11828 0.16979 0.12708 C 0.1707 0.13912 0.1694 0.13518 0.17318 0.14213 C 0.17396 0.14097 0.175 0.14027 0.17565 0.13888 C 0.18489 0.11875 0.17695 0.13263 0.18398 0.11527 C 0.18554 0.11157 0.18763 0.10879 0.18906 0.10509 C 0.1901 0.10185 0.19036 0.09791 0.19153 0.09467 C 0.19206 0.09259 0.1931 0.09143 0.19401 0.09004 C 0.19818 0.08379 0.19687 0.08518 0.20065 0.08287 C 0.20495 0.09004 0.20247 0.08402 0.20403 0.09745 C 0.20534 0.10856 0.20469 0.12083 0.2082 0.13032 C 0.21028 0.13588 0.2095 0.13263 0.21068 0.13888 C 0.21614 0.13588 0.21094 0.14004 0.21484 0.12546 C 0.21614 0.12083 0.21836 0.11713 0.21979 0.1125 C 0.22057 0.11018 0.22083 0.1074 0.22148 0.10509 C 0.22278 0.10069 0.22461 0.09814 0.22656 0.09467 C 0.22682 0.09328 0.22643 0.09027 0.22734 0.09004 C 0.22825 0.08981 0.22969 0.0912 0.22982 0.09328 C 0.23086 0.10069 0.22995 0.10879 0.23073 0.11689 C 0.23294 0.1412 0.23372 0.14444 0.23646 0.15995 C 0.23724 0.1493 0.23763 0.14213 0.23906 0.13148 C 0.23945 0.12847 0.2401 0.12546 0.24062 0.12291 C 0.24088 0.12129 0.24127 0.11967 0.24153 0.11828 C 0.24206 0.12546 0.24284 0.13634 0.24323 0.14328 C 0.24349 0.14976 0.24375 0.15625 0.24401 0.1625 C 0.24518 0.16088 0.24674 0.15926 0.24739 0.15671 C 0.24818 0.15301 0.24791 0.14907 0.24818 0.1449 C 0.24857 0.13958 0.2487 0.13402 0.24896 0.12847 C 0.24948 0.12013 0.25 0.11157 0.25065 0.10324 C 0.25078 0.10185 0.25091 0.1 0.25156 0.09907 C 0.25208 0.09791 0.25312 0.09814 0.25403 0.09745 C 0.25482 0.09907 0.25573 0.10046 0.25651 0.10185 C 0.25768 0.10439 0.25924 0.10949 0.25989 0.1125 C 0.26094 0.11713 0.26146 0.12291 0.26315 0.12708 C 0.26393 0.12893 0.26484 0.13032 0.26562 0.13148 C 0.26601 0.13287 0.2664 0.13472 0.26653 0.13611 C 0.26771 0.14676 0.26758 0.15046 0.26653 0.1625 C 0.26614 0.16689 0.26536 0.1706 0.26484 0.17453 C 0.26458 0.17685 0.26445 0.17939 0.26406 0.18217 C 0.26198 0.1912 0.26237 0.1824 0.26237 0.18958 C 0.26237 0.18958 0.26706 0.14606 0.26706 0.14629 " pathEditMode="relative" rAng="0" ptsTypes="AAAAAAAAAAAAAAAAAAAAAAAAAAAAAAAAAAAAAAAAAAAAAAAAAAAAAAAAAAAAAAAAAAAAAAAAAAAAAAAAAAAAAAAAAAA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2" y="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 -4.07407E-6 L 0.11992 0.05996 L 0.2224 0.11181 C 0.2668 0.1338 0.31081 0.15996 0.35586 0.17524 C 0.70143 0.29167 0.54909 0.25348 0.81146 0.30718 C 0.82044 0.32037 0.83112 0.33033 0.83828 0.34653 C 0.84063 0.35162 0.8388 0.35996 0.8375 0.36621 C 0.83711 0.36806 0.83594 0.36343 0.83516 0.36181 C 0.8349 0.36042 0.83503 0.3588 0.83438 0.35764 C 0.82839 0.34792 0.82865 0.34885 0.82331 0.34653 C 0.81797 0.33681 0.81263 0.32616 0.80508 0.3213 C 0.80221 0.31945 0.79922 0.31806 0.79648 0.31551 C 0.79284 0.3125 0.78971 0.30787 0.7862 0.3044 C 0.77891 0.29723 0.77083 0.29213 0.76406 0.28334 C 0.75495 0.27153 0.75495 0.27084 0.7444 0.26088 C 0.73086 0.24838 0.74049 0.2588 0.72539 0.24815 C 0.72266 0.2463 0.72018 0.24329 0.71745 0.24121 C 0.70885 0.23449 0.70013 0.22801 0.69141 0.22153 C 0.68945 0.22014 0.68737 0.21829 0.68516 0.21737 C 0.68281 0.21644 0.68047 0.21644 0.67799 0.21598 C 0.67617 0.21412 0.67448 0.21181 0.67253 0.21042 C 0.67044 0.20903 0.66836 0.20857 0.66615 0.20764 C 0.66432 0.20672 0.6625 0.20579 0.66068 0.20487 C 0.65885 0.20348 0.65703 0.20162 0.65521 0.20047 C 0.65365 0.19977 0.65195 0.19954 0.65039 0.19908 C 0.64896 0.19862 0.64779 0.19815 0.64635 0.19769 C 0.64466 0.1963 0.64284 0.19491 0.64089 0.19352 C 0.63711 0.19074 0.63984 0.19329 0.63542 0.19074 C 0.63411 0.18982 0.63281 0.18843 0.63151 0.18797 C 0.62969 0.18704 0.62773 0.18704 0.62591 0.18658 C 0.62148 0.18334 0.62109 0.18264 0.61563 0.18079 C 0.61354 0.1801 0.61146 0.17987 0.60938 0.1794 C 0.59492 0.16945 0.59297 0.16459 0.58164 0.16274 C 0.57513 0.16158 0.56198 0.15996 0.56198 0.16019 C 0.55898 0.15834 0.55612 0.15672 0.55326 0.15556 C 0.54622 0.15301 0.54193 0.15301 0.53516 0.15139 C 0.53151 0.15047 0.52773 0.14954 0.52409 0.14862 C 0.5112 0.13843 0.52188 0.14561 0.50182 0.13889 C 0.48646 0.13357 0.50534 0.13843 0.49167 0.13311 C 0.48841 0.13195 0.47253 0.12709 0.4681 0.12616 C 0.46302 0.125 0.45807 0.12454 0.45313 0.12338 C 0.43685 0.11991 0.46862 0.12431 0.43646 0.12061 C 0.42813 0.11598 0.4293 0.11621 0.42057 0.11366 C 0.41536 0.11181 0.41302 0.11181 0.40729 0.11065 C 0.3957 0.10811 0.39766 0.1088 0.38984 0.10649 L 0.29349 0.10787 C 0.29349 0.10811 0.28177 0.13287 0.28177 0.13311 " pathEditMode="relative" rAng="0" ptsTypes="AAAAAAAAAAAAAAAAAAAAAAAAAAAAAAAAAAAAAAAAAAAAAAAA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966" y="1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2.96296E-6 L -0.00013 0.00023 C -0.00079 -0.00393 -0.00131 -0.00787 -0.00248 -0.01134 C -0.00287 -0.01273 -0.0043 -0.01296 -0.00482 -0.01412 C -0.00847 -0.02199 -0.00417 -0.01782 -0.00886 -0.02407 C -0.01081 -0.02662 -0.01316 -0.02847 -0.01511 -0.03102 C -0.01719 -0.03333 -0.01862 -0.03588 -0.02058 -0.03796 C -0.02162 -0.03912 -0.02266 -0.03958 -0.02383 -0.04074 C -0.03008 -0.04838 -0.02513 -0.04537 -0.03086 -0.04791 C -0.03217 -0.0493 -0.03295 -0.05092 -0.03412 -0.05208 C -0.0362 -0.05416 -0.03868 -0.05509 -0.04037 -0.05764 C -0.04245 -0.06041 -0.04441 -0.06342 -0.04688 -0.06597 C -0.0474 -0.06713 -0.04831 -0.06782 -0.04909 -0.06898 C -0.05235 -0.07315 -0.05534 -0.07777 -0.0586 -0.08148 C -0.06081 -0.08379 -0.06276 -0.08611 -0.06485 -0.08842 C -0.06615 -0.08981 -0.06693 -0.09143 -0.06797 -0.09282 C -0.06927 -0.09421 -0.07058 -0.09537 -0.07188 -0.09699 C -0.07357 -0.09907 -0.07487 -0.10185 -0.07683 -0.10393 C -0.07774 -0.10509 -0.07891 -0.10555 -0.07982 -0.10671 C -0.08125 -0.10833 -0.08191 -0.11065 -0.08308 -0.1125 C -0.08373 -0.11342 -0.08451 -0.11412 -0.08542 -0.11527 C -0.08659 -0.1169 -0.08737 -0.11921 -0.08855 -0.12083 C -0.08985 -0.12291 -0.0918 -0.12453 -0.09323 -0.12639 L -0.09584 -0.12916 C -0.09727 -0.13102 -0.09857 -0.13379 -0.10039 -0.13495 C -0.10235 -0.13611 -0.1043 -0.1368 -0.10573 -0.13912 C -0.10677 -0.14027 -0.10743 -0.14213 -0.10847 -0.14328 C -0.10886 -0.14398 -0.1099 -0.14398 -0.11081 -0.14467 C -0.11276 -0.14629 -0.11524 -0.14768 -0.11693 -0.15023 C -0.12084 -0.15555 -0.11888 -0.15393 -0.12344 -0.15602 C -0.1267 -0.16504 -0.12279 -0.15578 -0.12722 -0.16296 C -0.1293 -0.16643 -0.13125 -0.17129 -0.13347 -0.17407 C -0.13933 -0.18078 -0.13217 -0.17245 -0.13894 -0.18125 C -0.13972 -0.18217 -0.14076 -0.1831 -0.14141 -0.18402 C -0.1461 -0.1949 -0.14245 -0.18727 -0.15248 -0.20092 C -0.15977 -0.21041 -0.15313 -0.20301 -0.16198 -0.21203 C -0.16342 -0.21527 -0.16511 -0.21875 -0.16667 -0.22176 C -0.16732 -0.22315 -0.16836 -0.22384 -0.16927 -0.22477 C -0.17097 -0.22662 -0.17266 -0.22824 -0.17474 -0.23032 C -0.17735 -0.23333 -0.18008 -0.23657 -0.18243 -0.24004 C -0.1836 -0.24166 -0.18451 -0.24421 -0.18568 -0.24583 C -0.18685 -0.24745 -0.18855 -0.24838 -0.18972 -0.25 C -0.19102 -0.25162 -0.19219 -0.2537 -0.19336 -0.25555 C -0.17461 -0.27245 -0.20026 -0.25115 -0.1517 -0.26967 C -0.08646 -0.29444 -0.13711 -0.27777 0.00299 -0.28078 L 0.02369 -0.28495 C 0.02916 -0.28634 0.03463 -0.28912 0.0401 -0.28912 L 0.41914 -0.28773 C 0.42096 -0.28634 0.42291 -0.28495 0.42474 -0.28356 C 0.43046 -0.2794 0.42343 -0.2868 0.43489 -0.27662 C 0.44049 -0.27176 0.4358 -0.27546 0.44036 -0.27245 C 0.44192 -0.27152 0.44309 -0.27014 0.4444 -0.26967 C 0.44674 -0.26875 0.44921 -0.26828 0.45156 -0.26828 C 0.4625 -0.26736 0.47369 -0.26736 0.48463 -0.26666 C 0.48906 -0.26365 0.48711 -0.26389 0.49023 -0.26389 C 0.49023 -0.26365 0.49492 -0.22453 0.49492 -0.2243 " pathEditMode="relative" rAng="0" ptsTypes="AAAAAAAAAAAAAAAAAAAAAAAAAAAAAAAAAAAAAAAAAAAAAAAAAAAAAAAA">
                                      <p:cBhvr>
                                        <p:cTn id="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91" y="-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6 L -6.25E-7 0.00023 C 0.00169 -0.01922 0.00274 -0.03843 0.00534 -0.05718 C 0.01211 -0.10348 0.02201 -0.14861 0.02774 -0.19514 C 0.03555 -0.25949 0.03971 -0.32547 0.0457 -0.39051 C 0.05352 -0.8375 0.04753 -0.97894 0.05391 -0.81459 C 0.05287 -0.79074 0.05195 -0.76667 0.05065 -0.74306 C 0.04987 -0.73172 0.04857 -0.72084 0.04766 -0.70949 C 0.0349 -0.52431 0.03789 -0.57524 0.0319 -0.4507 C 0.0293 -0.34445 0.02578 -0.19167 0.02565 -0.10278 C 0.02513 0.09814 0.02734 0.29907 0.02826 0.5 L 0.3776 0.49861 C 0.3793 0.49861 0.38086 0.49745 0.38242 0.49745 C 0.38607 0.49676 0.38932 0.49652 0.39297 0.49606 C 0.39466 0.49514 0.39649 0.49444 0.39844 0.49375 C 0.40352 0.49189 0.41133 0.48958 0.41719 0.48889 C 0.43346 0.48541 0.42565 0.4875 0.43464 0.48518 C 0.44948 0.47592 0.43646 0.4831 0.46641 0.47754 C 0.48385 0.47453 0.46758 0.47731 0.50182 0.47384 C 0.57279 0.46713 0.47331 0.47176 0.64349 0.47014 C 0.65208 0.46527 0.64453 0.46875 0.65899 0.46666 C 0.66224 0.46597 0.66615 0.46296 0.66927 0.46157 C 0.67109 0.46088 0.67292 0.46088 0.67487 0.46018 C 0.67695 0.45949 0.67891 0.45856 0.68099 0.45787 C 0.68255 0.4574 0.68385 0.45717 0.68516 0.45671 C 0.68672 0.45532 0.68789 0.4537 0.68945 0.45301 C 0.69037 0.45231 0.69167 0.45301 0.69232 0.45162 C 0.69375 0.44791 0.69557 0.43935 0.69557 0.43935 C 0.69622 0.43148 0.69714 0.42361 0.69714 0.41574 C 0.69727 0.39305 0.69688 0.3706 0.69649 0.34791 C 0.69635 0.34213 0.69492 0.32639 0.6944 0.31851 C 0.69401 0.30578 0.69427 0.29351 0.69362 0.28125 C 0.69336 0.27569 0.6918 0.2706 0.69154 0.26504 C 0.69089 0.25486 0.69128 0.24467 0.69076 0.23426 C 0.69063 0.23125 0.69037 0.22847 0.6901 0.22569 C 0.68984 0.22245 0.68984 0.21898 0.68945 0.21574 C 0.68893 0.2125 0.68802 0.20902 0.68737 0.20601 C 0.68542 0.16527 0.68828 0.21273 0.68516 0.18379 C 0.68451 0.17523 0.68399 0.1662 0.68307 0.15764 C 0.68294 0.15532 0.68268 0.15277 0.68255 0.15046 C 0.68216 0.14467 0.68216 0.13889 0.68177 0.13333 C 0.68164 0.13032 0.68086 0.12754 0.68047 0.12453 C 0.67995 0.12106 0.67982 0.11805 0.67982 0.11458 C 0.67917 0.10439 0.67917 0.09398 0.67826 0.08379 C 0.67787 0.07893 0.67747 0.07384 0.67682 0.06875 C 0.6763 0.06296 0.67591 0.0618 0.67565 0.05532 C 0.67526 0.05115 0.67487 0.04305 0.67487 0.04305 L 0.67487 0.07824 " pathEditMode="relative" rAng="0" ptsTypes="AAAAAAAAAAAAAAAAAAAAAAAAAAAAAAAAAAAAAAAAAAAAAAAA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57" y="-1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0.00023 L -3.95833E-6 0.00023 C -0.00039 -0.0037 -0.00013 -0.00787 -0.00078 -0.01111 C -0.00104 -0.0132 -0.00234 -0.01366 -0.00299 -0.01505 C -0.00364 -0.01667 -0.00429 -0.01829 -0.00494 -0.01991 C -0.00559 -0.0213 -0.00573 -0.02245 -0.00625 -0.02384 C -0.0082 -0.02708 -0.01002 -0.03009 -0.01184 -0.03333 C -0.01393 -0.03704 -0.01614 -0.04097 -0.01823 -0.04468 C -0.01953 -0.04722 -0.02122 -0.04931 -0.02239 -0.05185 C -0.02317 -0.0544 -0.02487 -0.05926 -0.02578 -0.06065 C -0.02669 -0.06227 -0.02773 -0.0632 -0.02864 -0.06435 C -0.02942 -0.0669 -0.03033 -0.06945 -0.03138 -0.07176 C -0.03802 -0.08773 -0.03138 -0.07107 -0.03541 -0.08148 C -0.03737 -0.09815 -0.03463 -0.07778 -0.03828 -0.09283 C -0.03867 -0.09445 -0.03958 -0.10695 -0.03958 -0.10741 C -0.03997 -0.10903 -0.04023 -0.10995 -0.04036 -0.11111 C -0.04362 -0.12662 -0.04166 -0.1162 -0.04323 -0.125 C -0.04492 -0.14213 -0.04362 -0.13519 -0.04583 -0.14722 C -0.04492 -0.15764 -0.04492 -0.16898 -0.04323 -0.1794 C -0.04283 -0.18195 -0.04101 -0.18403 -0.03958 -0.18519 C -0.03333 -0.19236 -0.03958 -0.18611 -0.03138 -0.19283 C -0.02903 -0.19491 -0.02682 -0.19745 -0.02448 -0.19908 C -0.01614 -0.20417 -0.00885 -0.20671 -3.95833E-6 -0.2088 C 0.01081 -0.21134 0.01836 -0.21158 0.02904 -0.2125 C 0.03503 -0.21505 0.04089 -0.21829 0.04714 -0.22014 C 0.05209 -0.2213 0.0573 -0.22037 0.06237 -0.2213 C 0.06667 -0.22176 0.07058 -0.22292 0.07487 -0.22384 C 0.08086 -0.22454 0.08698 -0.22546 0.09297 -0.22593 C 0.09558 -0.22755 0.09792 -0.22894 0.10066 -0.22963 C 0.10196 -0.23056 0.1043 -0.22847 0.10482 -0.23125 C 0.10756 -0.25185 0.09922 -0.25972 0.09011 -0.26806 C 0.08282 -0.27477 0.06302 -0.29445 0.05404 -0.29792 L 0.04375 -0.30162 C 0.03568 -0.30741 0.03034 -0.3125 0.02214 -0.3162 C 0.01849 -0.31806 0.01472 -0.31875 0.01094 -0.32014 C 0.00756 -0.32222 0.00417 -0.325 0.00066 -0.32755 C -0.00169 -0.32894 -0.00429 -0.32917 -0.00625 -0.33102 C -0.02317 -0.34514 -0.0069 -0.33588 -0.01888 -0.34213 C -0.01927 -0.34306 -0.02044 -0.34352 -0.02018 -0.34468 C -0.02018 -0.34607 -0.01888 -0.34676 -0.01823 -0.34722 C -0.01627 -0.34815 -0.01458 -0.34861 -0.01263 -0.34977 C -0.00455 -0.35278 -0.00755 -0.35185 0.00196 -0.35301 L 0.21732 -0.3507 C 0.2224 -0.3507 0.22735 -0.35023 0.23256 -0.34977 C 0.23451 -0.34931 0.23659 -0.34769 0.23881 -0.34722 C 0.2405 -0.34653 0.24245 -0.34653 0.24441 -0.34607 C 0.24779 -0.34468 0.25131 -0.34306 0.25469 -0.34213 C 0.26003 -0.34051 0.2655 -0.33982 0.27084 -0.33843 L 0.27618 -0.33727 L 0.28959 -0.33357 C 0.29167 -0.33264 0.29401 -0.33171 0.29636 -0.33102 C 0.29987 -0.33009 0.30326 -0.33009 0.30677 -0.32963 C 0.31237 -0.32755 0.31797 -0.32546 0.32357 -0.32384 C 0.32787 -0.32222 0.33217 -0.32222 0.33659 -0.3213 C 0.33855 -0.32083 0.3405 -0.32014 0.34219 -0.32014 C 0.34909 -0.31389 0.3405 -0.32083 0.34844 -0.3162 C 0.34935 -0.31551 0.35039 -0.31458 0.35131 -0.31389 C 0.35235 -0.31296 0.35365 -0.31204 0.35469 -0.31134 C 0.35664 -0.31042 0.35834 -0.30949 0.36029 -0.3088 C 0.36433 -0.30463 0.37084 -0.29792 0.37487 -0.29537 C 0.3767 -0.29421 0.37865 -0.29445 0.38034 -0.29421 C 0.38138 -0.29329 0.38243 -0.29236 0.38334 -0.29167 C 0.38438 -0.29028 0.38542 -0.28866 0.38672 -0.28773 C 0.38763 -0.28704 0.38855 -0.28704 0.38959 -0.28658 C 0.39024 -0.28611 0.39089 -0.28565 0.39167 -0.28542 C 0.39896 -0.28148 0.39727 -0.28241 0.40274 -0.28033 C 0.40443 -0.2787 0.40573 -0.27732 0.40743 -0.27662 C 0.41068 -0.2757 0.41498 -0.27477 0.41797 -0.27408 C 0.41875 -0.27361 0.41967 -0.27269 0.42071 -0.27199 C 0.42826 -0.26644 0.42917 -0.26945 0.44076 -0.26806 L 0.4625 -0.26574 C 0.4655 -0.26597 0.46849 -0.26597 0.47149 -0.2669 C 0.47318 -0.26736 0.47513 -0.26783 0.47709 -0.26945 C 0.48034 -0.27245 0.47878 -0.27107 0.48177 -0.27315 C 0.48308 -0.27523 0.4836 -0.27662 0.48529 -0.27778 C 0.48594 -0.2787 0.48659 -0.2787 0.48737 -0.2794 C 0.48789 -0.28033 0.48829 -0.28195 0.48868 -0.28287 C 0.48959 -0.28449 0.49089 -0.28611 0.49154 -0.28773 C 0.49193 -0.28866 0.49193 -0.29028 0.49219 -0.29167 C 0.49284 -0.29491 0.49297 -0.29838 0.49362 -0.30162 C 0.49414 -0.30394 0.49454 -0.30648 0.49493 -0.3088 C 0.49519 -0.30995 0.49519 -0.31181 0.49584 -0.3125 C 0.49649 -0.31389 0.49714 -0.31505 0.49792 -0.3162 C 0.49792 -0.3162 0.49584 -0.26898 0.49584 -0.26898 " pathEditMode="relative" rAng="0" ptsTypes="AAAAAAAAAAAAAAAAAAAAAAAAAAAAAAAAAAAAAAAAAAAAAAAAAAAAAAAAAAAAAAAAAAAAAAAAAAAAAAAAAAAA">
                                      <p:cBhvr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04" y="-1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8" grpId="0" animBg="1"/>
      <p:bldP spid="6" grpId="0" animBg="1"/>
      <p:bldP spid="20" grpId="0" animBg="1"/>
      <p:bldP spid="11" grpId="0" animBg="1"/>
      <p:bldP spid="22" grpId="0" animBg="1"/>
      <p:bldP spid="23" grpId="0" animBg="1"/>
      <p:bldP spid="21" grpId="0" animBg="1"/>
      <p:bldP spid="26" grpId="0" animBg="1"/>
      <p:bldP spid="28" grpId="0" animBg="1"/>
      <p:bldP spid="27" grpId="0" animBg="1"/>
      <p:bldP spid="29" grpId="0" animBg="1"/>
      <p:bldP spid="31" grpId="0" animBg="1"/>
      <p:bldP spid="30" grpId="0" animBg="1"/>
      <p:bldP spid="33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1036320"/>
            <a:ext cx="7447280" cy="5821680"/>
          </a:xfrm>
          <a:prstGeom prst="rect">
            <a:avLst/>
          </a:prstGeom>
          <a:solidFill>
            <a:srgbClr val="FFFFFF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ハート 9"/>
          <p:cNvSpPr/>
          <p:nvPr/>
        </p:nvSpPr>
        <p:spPr>
          <a:xfrm flipV="1">
            <a:off x="4940877" y="5062191"/>
            <a:ext cx="1879323" cy="1494896"/>
          </a:xfrm>
          <a:prstGeom prst="hear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ja-JP" sz="6600" dirty="0" smtClean="0">
                <a:solidFill>
                  <a:srgbClr val="603755"/>
                </a:solidFill>
                <a:latin typeface="Comic Sans MS" panose="030F0702030302020204" pitchFamily="66" charset="0"/>
              </a:rPr>
              <a:t>Let’s make a ghost!</a:t>
            </a:r>
            <a:endParaRPr kumimoji="1" lang="ja-JP" altLang="en-US" sz="6600" dirty="0">
              <a:solidFill>
                <a:srgbClr val="603755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345680" y="1165860"/>
            <a:ext cx="254000" cy="5730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87383" y="123907"/>
            <a:ext cx="979070" cy="97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1263026" y="123907"/>
            <a:ext cx="979070" cy="97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ハート 12"/>
          <p:cNvSpPr/>
          <p:nvPr/>
        </p:nvSpPr>
        <p:spPr>
          <a:xfrm flipH="1" flipV="1">
            <a:off x="406987" y="1614435"/>
            <a:ext cx="1712077" cy="1494896"/>
          </a:xfrm>
          <a:prstGeom prst="hear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4768504" y="1533379"/>
            <a:ext cx="2209800" cy="27701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直角三角形 16"/>
          <p:cNvSpPr/>
          <p:nvPr/>
        </p:nvSpPr>
        <p:spPr>
          <a:xfrm rot="326029">
            <a:off x="6556417" y="4537544"/>
            <a:ext cx="402468" cy="429241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直角三角形 20"/>
          <p:cNvSpPr/>
          <p:nvPr/>
        </p:nvSpPr>
        <p:spPr>
          <a:xfrm rot="21037518" flipH="1">
            <a:off x="627012" y="3513271"/>
            <a:ext cx="426920" cy="5473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/>
          <p:nvPr/>
        </p:nvSpPr>
        <p:spPr>
          <a:xfrm>
            <a:off x="3416498" y="5809639"/>
            <a:ext cx="592367" cy="5410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/>
          <p:cNvSpPr/>
          <p:nvPr/>
        </p:nvSpPr>
        <p:spPr>
          <a:xfrm>
            <a:off x="384888" y="5502299"/>
            <a:ext cx="1287816" cy="11557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/>
        </p:nvSpPr>
        <p:spPr>
          <a:xfrm>
            <a:off x="3268747" y="1784679"/>
            <a:ext cx="887868" cy="8829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ローチャート: 判断 2"/>
          <p:cNvSpPr/>
          <p:nvPr/>
        </p:nvSpPr>
        <p:spPr>
          <a:xfrm>
            <a:off x="1738978" y="2875836"/>
            <a:ext cx="1969134" cy="2539629"/>
          </a:xfrm>
          <a:prstGeom prst="flowChartDecisi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156615" y="4622800"/>
            <a:ext cx="631862" cy="3620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119064" y="1533379"/>
            <a:ext cx="888296" cy="5087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星 5 8"/>
          <p:cNvSpPr/>
          <p:nvPr/>
        </p:nvSpPr>
        <p:spPr>
          <a:xfrm>
            <a:off x="3539146" y="2875836"/>
            <a:ext cx="1152210" cy="1117229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星 5 11"/>
          <p:cNvSpPr/>
          <p:nvPr/>
        </p:nvSpPr>
        <p:spPr>
          <a:xfrm>
            <a:off x="1848894" y="5552266"/>
            <a:ext cx="1162734" cy="1055765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06213" y="4281267"/>
            <a:ext cx="1078151" cy="1134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792560" y="1420683"/>
            <a:ext cx="353483" cy="3556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二等辺三角形 15"/>
          <p:cNvSpPr/>
          <p:nvPr/>
        </p:nvSpPr>
        <p:spPr>
          <a:xfrm>
            <a:off x="128396" y="1381493"/>
            <a:ext cx="493840" cy="5300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二等辺三角形 24"/>
          <p:cNvSpPr/>
          <p:nvPr/>
        </p:nvSpPr>
        <p:spPr>
          <a:xfrm>
            <a:off x="4252316" y="6129412"/>
            <a:ext cx="493840" cy="5300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/>
          <p:cNvSpPr/>
          <p:nvPr/>
        </p:nvSpPr>
        <p:spPr>
          <a:xfrm>
            <a:off x="4240536" y="1438995"/>
            <a:ext cx="688561" cy="69278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46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11111E-6 L -1.25E-6 1.11111E-6 C -0.00456 -0.00208 -0.00898 -0.0037 -0.01341 -0.00602 C -0.03125 -0.01481 -0.0112 -0.00602 -0.0276 -0.01481 C -0.03164 -0.01713 -0.03607 -0.01782 -0.0401 -0.02083 C -0.04765 -0.02662 -0.04375 -0.02477 -0.05169 -0.02662 C -0.05885 -0.03194 -0.05299 -0.02801 -0.05924 -0.03125 C -0.06002 -0.03171 -0.06081 -0.03241 -0.06172 -0.03264 C -0.06367 -0.03333 -0.06562 -0.03356 -0.06758 -0.03403 L -0.21172 -0.02963 C -0.21289 -0.02963 -0.21341 -0.02685 -0.21419 -0.02523 C -0.2151 -0.02338 -0.21588 -0.02129 -0.21666 -0.01921 C -0.21706 -0.01782 -0.21745 -0.01643 -0.21758 -0.01481 C -0.22044 0.01389 -0.22031 0.02917 -0.21836 0.06366 C -0.21823 0.06574 -0.21666 0.06644 -0.21588 0.06806 C -0.21497 0.06991 -0.21432 0.07222 -0.21341 0.07408 C -0.21263 0.0757 -0.21172 0.07709 -0.21094 0.07847 C -0.20807 0.0831 -0.20547 0.0882 -0.20169 0.09028 C -0.20039 0.09121 -0.19896 0.09121 -0.19752 0.0919 C -0.19492 0.09468 -0.19232 0.09792 -0.18919 0.09931 C -0.18711 0.1 -0.18476 0.10023 -0.18255 0.1007 C -0.18151 0.10162 -0.18047 0.10301 -0.17916 0.10371 C -0.17773 0.10463 -0.17135 0.10602 -0.17005 0.10671 C -0.16927 0.10695 -0.16849 0.1081 -0.16758 0.1081 L -0.06419 0.11412 C -0.0612 0.11505 -0.05807 0.11551 -0.05508 0.1169 C -0.04857 0.12037 -0.03125 0.13658 -0.02838 0.13773 L -0.02083 0.14074 C -0.01901 0.14329 -0.01706 0.14584 -0.0151 0.14815 C -0.01432 0.14884 -0.01328 0.14861 -0.0125 0.14954 C -0.00781 0.15625 -0.00807 0.15671 -0.00586 0.16435 C -0.00416 0.18009 -0.00403 0.17732 -0.00586 0.20301 C -0.00612 0.20556 -0.00937 0.21042 -0.01002 0.21181 C -0.01067 0.2132 -0.01094 0.21505 -0.01172 0.21621 C -0.01263 0.21759 -0.01393 0.21829 -0.0151 0.21921 C -0.02083 0.22384 -0.01745 0.22107 -0.02344 0.22361 C -0.02422 0.22408 -0.025 0.22477 -0.02591 0.22523 C -0.0319 0.22709 -0.03737 0.22824 -0.04336 0.22963 C -0.05312 0.23704 -0.0487 0.23519 -0.06419 0.23565 L -0.14922 0.23704 L -0.19922 0.23565 C -0.20013 0.23542 -0.20091 0.23426 -0.20169 0.23403 C -0.20482 0.23334 -0.20781 0.2331 -0.21094 0.23264 C -0.22864 0.22361 -0.21888 0.22732 -0.25586 0.23264 C -0.2569 0.23264 -0.25755 0.23449 -0.25833 0.23565 C -0.26237 0.24607 -0.2612 0.24097 -0.2625 0.25046 C -0.26198 0.25486 -0.26198 0.25949 -0.26094 0.26366 C -0.26041 0.26574 -0.25703 0.26759 -0.25586 0.26806 C -0.25234 0.26968 -0.25039 0.26968 -0.24674 0.27107 C -0.24557 0.27153 -0.24453 0.27199 -0.24336 0.27269 C -0.24258 0.27361 -0.24179 0.275 -0.24088 0.27546 C -0.23815 0.27732 -0.22851 0.27824 -0.2276 0.27847 C -0.22539 0.2794 -0.22317 0.28079 -0.22083 0.28148 C -0.21758 0.28241 -0.21419 0.28241 -0.21094 0.28287 C -0.20846 0.28334 -0.20416 0.28496 -0.20169 0.28588 C -0.19974 0.2875 -0.19791 0.28935 -0.19583 0.29028 C -0.19245 0.29213 -0.18151 0.29306 -0.18008 0.29329 C -0.17812 0.29375 -0.17617 0.29421 -0.17422 0.29491 C -0.17278 0.2963 -0.17161 0.29838 -0.17005 0.29931 C -0.16797 0.30046 -0.16562 0.30023 -0.16341 0.3007 C -0.15534 0.30232 -0.15286 0.30255 -0.14427 0.30371 C -0.14114 0.30509 -0.13815 0.30718 -0.13502 0.3081 C -0.13203 0.30903 -0.1289 0.30903 -0.12591 0.30972 C -0.10963 0.31273 -0.13164 0.30972 -0.10586 0.3125 C -0.10312 0.31412 -0.10039 0.31597 -0.09752 0.31713 C -0.0957 0.31783 -0.09362 0.31806 -0.09166 0.31852 C -0.08541 0.31991 -0.08151 0.32037 -0.075 0.32153 C -0.07148 0.32292 -0.06784 0.32477 -0.06419 0.32593 C -0.06198 0.32662 -0.05976 0.32732 -0.05755 0.32732 C -0.04596 0.32824 -0.03424 0.32847 -0.02252 0.32894 C -0.01836 0.32986 -0.01419 0.33033 -0.01002 0.33195 C -0.00768 0.33287 -0.00573 0.33542 -0.00338 0.33634 C -0.00104 0.33727 0.01406 0.33912 0.01498 0.33935 L 0.02331 0.34213 C 0.02578 0.34306 0.02826 0.34468 0.03073 0.34514 C 0.03542 0.34607 0.04024 0.3463 0.04492 0.34676 C 0.04766 0.34769 0.05039 0.34908 0.05326 0.34954 C 0.05847 0.3507 0.06393 0.34977 0.06914 0.35116 C 0.07149 0.35185 0.07344 0.3544 0.07578 0.35556 C 0.07826 0.35695 0.08073 0.3581 0.08334 0.35857 C 0.08828 0.35949 0.09323 0.35949 0.09831 0.35996 C 0.11758 0.36482 0.08294 0.35579 0.11576 0.36597 C 0.12787 0.36968 0.12748 0.36852 0.13906 0.37037 C 0.14128 0.37084 0.14349 0.3713 0.14584 0.37176 C 0.15977 0.38009 0.14649 0.37361 0.16498 0.37778 C 0.16745 0.37847 0.16992 0.38009 0.1724 0.38079 C 0.17604 0.38171 0.17969 0.38171 0.18334 0.38218 C 0.18685 0.3838 0.1905 0.38588 0.19414 0.38658 C 0.20039 0.3882 0.21328 0.38959 0.21328 0.38959 C 0.22722 0.39514 0.21706 0.39167 0.23906 0.3956 C 0.2444 0.39653 0.24961 0.39769 0.25495 0.39861 C 0.28633 0.40324 0.25651 0.39746 0.27656 0.40162 L 0.31914 0.39861 C 0.32175 0.39838 0.325 0.39259 0.32656 0.39121 L 0.32995 0.3882 C 0.33047 0.38658 0.33099 0.38496 0.33164 0.3838 C 0.33321 0.38056 0.33529 0.37824 0.33659 0.37477 C 0.33711 0.37338 0.3375 0.37176 0.33828 0.37037 C 0.34128 0.36505 0.3444 0.36482 0.34662 0.35695 C 0.34714 0.35509 0.34766 0.35301 0.34831 0.35116 C 0.35026 0.34491 0.35196 0.34375 0.35326 0.33472 C 0.35352 0.33287 0.35378 0.33079 0.35417 0.32894 C 0.35586 0.31829 0.35547 0.32292 0.35664 0.31412 C 0.35781 0.30463 0.35755 0.30509 0.35834 0.29329 C 0.35768 0.2706 0.35729 0.24792 0.35664 0.22523 C 0.35651 0.22269 0.35599 0.22014 0.35573 0.21783 C 0.35547 0.21482 0.35534 0.21181 0.35495 0.2088 C 0.35443 0.20486 0.35404 0.20093 0.35326 0.19699 C 0.353 0.1956 0.35261 0.19398 0.35248 0.19259 C 0.34961 0.17292 0.35339 0.19607 0.35078 0.17917 C 0.35026 0.1757 0.34974 0.17222 0.34909 0.16875 C 0.34818 0.16343 0.34831 0.16621 0.34831 0.16296 L 0.34831 0.16296 L 0.34831 0.16296 L 0.34831 0.16296 " pathEditMode="relative" ptsTypes="AAAAAAAAAAAAAAAAAAAAAAAAAAAAAAAAAAAAAAAAAAAAAAAAAAAAAAAAAAAAAAAAAAAAAAAAAAAAAAAAAAAAAAAAAAAAAAAAAAAAAAAAAAAAAAAAA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44444E-6 L 4.375E-6 0.00024 C 4.375E-6 -0.01828 -0.00079 -0.0368 0.00065 -0.05486 C 0.00364 -0.09467 0.01354 -0.16898 0.01901 -0.2118 C 0.02148 -0.25231 0.02461 -0.30972 0.0289 -0.34907 C 0.03216 -0.37731 0.03684 -0.40532 0.04075 -0.43333 C 0.04218 -0.45995 0.04322 -0.4868 0.04466 -0.51342 C 0.04791 -0.56388 0.05546 -0.66458 0.05546 -0.66435 C 0.05612 -0.6868 0.05612 -0.70902 0.05729 -0.73125 C 0.05794 -0.74768 0.05299 -0.77338 0.06158 -0.78009 C 0.07838 -0.79351 0.09869 -0.77916 0.11731 -0.77847 C 0.12343 -0.77314 0.11809 -0.77708 0.12734 -0.77407 C 0.12812 -0.77384 0.12916 -0.77338 0.12981 -0.77268 C 0.13138 -0.77129 0.13281 -0.76875 0.13489 -0.76828 C 0.13958 -0.76666 0.14466 -0.76713 0.14961 -0.76666 C 0.16718 -0.75902 0.14166 -0.76944 0.16901 -0.76226 C 0.17044 -0.7618 0.17174 -0.75995 0.17317 -0.75925 C 0.17565 -0.75833 0.18567 -0.75671 0.18711 -0.75625 C 0.18958 -0.75532 0.19179 -0.75416 0.19388 -0.75347 C 0.19713 -0.75231 0.20078 -0.75138 0.2039 -0.75046 C 0.20533 -0.75 0.20677 -0.74953 0.20794 -0.74884 C 0.20963 -0.74814 0.21145 -0.74675 0.21302 -0.74606 C 0.21614 -0.74444 0.21927 -0.74328 0.22226 -0.74143 C 0.22369 -0.74074 0.225 -0.73935 0.22643 -0.73865 C 0.23216 -0.73588 0.23593 -0.73541 0.24127 -0.73402 C 0.24296 -0.73263 0.24414 -0.73055 0.24557 -0.72963 C 0.24739 -0.72847 0.24934 -0.7287 0.25156 -0.72824 C 0.25312 -0.72777 0.25481 -0.72731 0.25651 -0.72662 C 0.25794 -0.72523 0.25911 -0.72338 0.2608 -0.72222 C 0.26197 -0.72129 0.26341 -0.72129 0.26484 -0.72083 C 0.27161 -0.71875 0.26875 -0.72037 0.27382 -0.71782 C 0.27994 -0.71481 0.28593 -0.70972 0.29231 -0.70902 C 0.30572 -0.70717 0.29947 -0.7081 0.31145 -0.70601 C 0.32005 -0.70162 0.32916 -0.69884 0.33711 -0.69259 C 0.33919 -0.6912 0.34101 -0.68888 0.34309 -0.68819 C 0.34713 -0.6868 0.35143 -0.68726 0.35546 -0.6868 C 0.3608 -0.68425 0.36614 -0.6824 0.37148 -0.67939 C 0.37578 -0.67685 0.37942 -0.67222 0.38398 -0.67037 C 0.38802 -0.66875 0.39218 -0.66944 0.39648 -0.66898 C 0.3983 -0.66805 0.39974 -0.66713 0.40143 -0.66597 C 0.40364 -0.66458 0.40572 -0.66273 0.40794 -0.66157 C 0.41145 -0.65972 0.41471 -0.65902 0.41796 -0.65717 C 0.42083 -0.65555 0.42343 -0.65254 0.4263 -0.65115 C 0.42838 -0.65023 0.4302 -0.65023 0.43229 -0.64976 C 0.43372 -0.6493 0.43489 -0.64861 0.43632 -0.64814 C 0.43776 -0.64675 0.43919 -0.6449 0.44062 -0.64375 C 0.44166 -0.64282 0.4427 -0.64282 0.44388 -0.64236 C 0.45494 -0.63634 0.44765 -0.63865 0.45807 -0.63634 C 0.46302 -0.63333 0.46809 -0.62986 0.47304 -0.62754 L 0.48815 -0.62013 C 0.49023 -0.61898 0.4927 -0.61851 0.49466 -0.61713 C 0.49739 -0.61504 0.50026 -0.61273 0.50312 -0.61111 C 0.50572 -0.60972 0.50859 -0.60949 0.51145 -0.6081 C 0.5151 -0.60648 0.51862 -0.60393 0.52226 -0.60231 C 0.52474 -0.60115 0.52747 -0.60069 0.52994 -0.5993 C 0.53346 -0.59722 0.53671 -0.59305 0.54062 -0.59189 C 0.54231 -0.59143 0.54401 -0.59097 0.5457 -0.5905 C 0.54895 -0.58935 0.55507 -0.58564 0.55716 -0.58449 C 0.55937 -0.58333 0.56184 -0.58287 0.56393 -0.58148 C 0.56979 -0.57754 0.57539 -0.57175 0.58125 -0.56828 C 0.58307 -0.56713 0.58463 -0.56643 0.58632 -0.56527 C 0.58867 -0.56342 0.59062 -0.56111 0.59309 -0.55925 C 0.59414 -0.55856 0.59544 -0.55833 0.59635 -0.55787 C 0.59726 -0.5574 0.59791 -0.55694 0.59882 -0.55625 C 0.60026 -0.55439 0.60169 -0.55231 0.60312 -0.55046 C 0.60546 -0.54722 0.60794 -0.54444 0.61041 -0.54143 C 0.61041 -0.5412 0.61549 -0.53564 0.61549 -0.53541 C 0.61809 -0.53263 0.61979 -0.53125 0.62226 -0.52824 C 0.62434 -0.52523 0.62669 -0.52245 0.62877 -0.51921 C 0.6302 -0.51759 0.63086 -0.51504 0.63229 -0.51342 C 0.64166 -0.50092 0.64127 -0.50162 0.64804 -0.4956 C 0.64882 -0.49351 0.64961 -0.49143 0.65065 -0.48958 C 0.6513 -0.48842 0.65234 -0.48773 0.65312 -0.4868 C 0.65442 -0.48472 0.65572 -0.4824 0.65716 -0.48078 C 0.65872 -0.47893 0.66054 -0.47824 0.66237 -0.47638 C 0.66484 -0.47314 0.66718 -0.46944 0.66992 -0.46597 C 0.67018 -0.46388 0.67057 -0.4618 0.67148 -0.45995 C 0.6763 -0.44907 0.67526 -0.45393 0.67981 -0.44675 C 0.68528 -0.43819 0.68059 -0.44259 0.68711 -0.43773 C 0.68919 -0.43425 0.69101 -0.43078 0.69309 -0.42754 C 0.69388 -0.42615 0.69492 -0.42569 0.69557 -0.42453 C 0.69778 -0.42037 0.69921 -0.4155 0.70143 -0.41111 C 0.70247 -0.40902 0.70364 -0.4074 0.70468 -0.40532 C 0.70533 -0.40347 0.70572 -0.40115 0.70638 -0.3993 C 0.71002 -0.38819 0.71041 -0.39074 0.71393 -0.37708 C 0.71536 -0.37083 0.71653 -0.36412 0.71796 -0.3581 C 0.71862 -0.35555 0.71901 -0.353 0.71979 -0.35069 C 0.72083 -0.34722 0.72187 -0.34421 0.72291 -0.34074 C 0.72474 -0.33495 0.72617 -0.3287 0.72799 -0.32291 C 0.72903 -0.3199 0.73046 -0.31713 0.73125 -0.31412 C 0.73216 -0.3118 0.73242 -0.30925 0.73307 -0.30671 C 0.73359 -0.30509 0.73359 -0.30347 0.73385 -0.30231 C 0.7345 -0.3 0.73567 -0.29838 0.73645 -0.29629 C 0.73789 -0.29189 0.73841 -0.28726 0.73958 -0.28287 C 0.74101 -0.278 0.7427 -0.27338 0.74388 -0.26805 C 0.74934 -0.24236 0.74674 -0.25208 0.75078 -0.23842 C 0.75104 -0.23402 0.75182 -0.22963 0.75221 -0.22523 C 0.7539 -0.20949 0.75299 -0.20185 0.75898 -0.18402 C 0.76002 -0.18032 0.76106 -0.17685 0.76224 -0.17338 C 0.76263 -0.16944 0.76341 -0.1655 0.76393 -0.16157 C 0.76432 -0.1574 0.76393 -0.15254 0.76471 -0.14838 C 0.76575 -0.14213 0.76757 -0.13634 0.76875 -0.13032 C 0.77044 -0.12199 0.77187 -0.11365 0.77291 -0.10532 C 0.77369 -0.10023 0.77369 -0.09513 0.77474 -0.0905 C 0.77552 -0.08588 0.77799 -0.07476 0.77877 -0.06967 C 0.77916 -0.06736 0.77942 -0.06458 0.77981 -0.06226 C 0.78046 -0.05717 0.78125 -0.05254 0.78229 -0.04745 C 0.78242 -0.04583 0.78281 -0.04467 0.78307 -0.04305 C 0.78411 -0.03495 0.78554 -0.02731 0.78632 -0.01921 C 0.78658 -0.0162 0.78697 -0.01342 0.78711 -0.01064 C 0.78763 -0.00601 0.78763 -0.00162 0.78802 0.00301 C 0.78841 0.00625 0.78919 0.00973 0.78958 0.0132 C 0.79049 0.02593 0.79101 0.03588 0.79127 0.04885 C 0.79166 0.06459 0.79166 0.08056 0.79218 0.0963 C 0.79244 0.10209 0.79453 0.10926 0.79479 0.11551 C 0.79492 0.122 0.79479 0.12825 0.79479 0.13496 C 0.79479 0.13496 0.80872 0.16482 0.80872 0.16505 " pathEditMode="relative" rAng="0" ptsTypes="AAAAAAAAAAAAAAAAAAAAAAAAAAAAAAAAAAAAAAAAAAAAAAAAAAAAAAAAAAAAAAAAAAAAAAAAAAAAAAAAAAAAAAAAAAAAAAAAAAAAAAAAAAAAAAAAAAAAA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30" y="-3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-0.00046 L -0.00026 0.00023 C -0.00937 -0.00926 -0.01614 -0.0169 -0.02604 -0.02106 C -0.03021 -0.02292 -0.03437 -0.02292 -0.03854 -0.02407 C -0.06693 -0.0456 -0.03528 -0.02338 -0.06028 -0.03588 C -0.06393 -0.03796 -0.06732 -0.04213 -0.07109 -0.04329 C -0.07682 -0.0456 -0.08281 -0.04421 -0.08854 -0.04653 C -0.09023 -0.04699 -0.09193 -0.04722 -0.09362 -0.04792 C -0.08411 -0.06042 -0.09518 -0.04722 -0.07031 -0.05532 C -0.06588 -0.05671 -0.06211 -0.0618 -0.05781 -0.06273 C -0.04726 -0.06481 -0.03659 -0.06319 -0.02604 -0.06435 C -0.01979 -0.06481 -0.00052 -0.06852 0.00638 -0.07014 C 0.0112 -0.07083 0.01589 -0.07338 0.02057 -0.07454 C 0.03503 -0.07847 0.01914 -0.07268 0.03477 -0.07917 C 0.03529 -0.08055 0.03633 -0.08148 0.03646 -0.08356 C 0.03711 -0.0912 0.03294 -0.09167 0.02969 -0.09375 C 0.02617 -0.0963 0.02266 -0.0993 0.01888 -0.10116 C 0.00794 -0.10648 0.00195 -0.10602 -0.00937 -0.10694 C -0.02617 -0.11412 -0.03633 -0.11921 -0.05364 -0.12199 C -0.07135 -0.12454 -0.08919 -0.12593 -0.1069 -0.12801 L -0.02448 -0.13241 L 0.05469 -0.13843 C 0.10912 -0.15208 0.08906 -0.14861 0.11472 -0.15324 C 0.11667 -0.15509 0.12214 -0.15602 0.1207 -0.15903 C 0.11771 -0.16458 0.11237 -0.16458 0.1082 -0.16643 C 0.09219 -0.17384 0.08802 -0.17292 0.07057 -0.175 C 0.04115 -0.17477 0.01172 -0.1713 -0.01771 -0.17384 C -0.0237 -0.1743 -0.00599 -0.17801 -0.00026 -0.18125 C 0.0043 -0.18403 0.00847 -0.18912 0.01302 -0.19167 C 0.01745 -0.19398 0.02201 -0.19398 0.02643 -0.19606 C 0.03568 -0.20046 0.04518 -0.20393 0.05391 -0.21088 C 0.06224 -0.21736 0.05886 -0.21528 0.06406 -0.21829 C 0.06003 -0.22083 0.05625 -0.22384 0.05235 -0.22569 C -0.02656 -0.26412 -0.11015 -0.23356 -0.19101 -0.2331 C -0.19609 -0.23102 -0.20117 -0.22986 -0.20612 -0.22708 C -0.20872 -0.22569 -0.21627 -0.2213 -0.21354 -0.2213 L 0.07318 -0.22268 C 0.0694 -0.2243 0.06602 -0.22639 0.06224 -0.22708 C 0.05677 -0.22847 0.05117 -0.22801 0.04557 -0.2287 L 0.01979 -0.23171 L -0.02864 -0.23912 L -0.22187 -0.23449 C -0.22721 -0.23426 -0.21133 -0.23148 -0.20612 -0.23171 L 0.06146 -0.24051 C 0.06081 -0.24305 0.06107 -0.24653 0.05977 -0.24792 C 0.04597 -0.2625 0.0349 -0.25926 0.01888 -0.26412 C -0.05768 -0.28843 0.01758 -0.27407 -0.08021 -0.28634 L -0.21862 -0.28055 C -0.22135 -0.28032 -0.21302 -0.27731 -0.21028 -0.27755 L -0.01693 -0.28796 C 0.00065 -0.29375 0.00716 -0.29329 0.02136 -0.30417 C 0.02344 -0.30579 0.02526 -0.3081 0.02722 -0.31018 C 0.02761 -0.3125 0.02865 -0.31528 0.02813 -0.31759 C 0.02344 -0.3368 0.01328 -0.3375 0.00222 -0.3412 C -0.01354 -0.3463 -0.04531 -0.35301 -0.04531 -0.35278 L -0.07604 -0.35162 C -0.0776 -0.35116 -0.08047 -0.34768 -0.07943 -0.3456 C -0.07747 -0.34213 -0.07383 -0.34375 -0.07109 -0.34259 C -0.03581 -0.34375 -0.00052 -0.34305 0.03477 -0.3456 C 0.03659 -0.34583 0.03151 -0.34884 0.02969 -0.35 C 0.02669 -0.35231 0.02383 -0.3544 0.02057 -0.35602 C -0.0151 -0.37616 0.02695 -0.35139 0.01146 -0.36042 L 0.10638 -0.36481 C 0.10951 -0.36505 0.11472 -0.36643 0.1181 -0.36782 C 0.11901 -0.36829 0.11992 -0.36875 0.1207 -0.36944 C 0.12136 -0.37083 0.12214 -0.37268 0.12305 -0.37384 C 0.12396 -0.37477 0.12839 -0.37639 0.12891 -0.37685 C 0.13034 -0.37755 0.13164 -0.37893 0.13307 -0.37963 C 0.13763 -0.38218 0.14245 -0.38403 0.14727 -0.38426 C 0.1681 -0.38495 0.18906 -0.38518 0.21003 -0.38565 C 0.2237 -0.38981 0.20313 -0.3838 0.22318 -0.38866 C 0.22461 -0.38889 0.22578 -0.38981 0.22735 -0.39005 C 0.23164 -0.39074 0.2362 -0.39097 0.24063 -0.39167 C 0.24154 -0.39259 0.24232 -0.39398 0.24336 -0.39444 C 0.24727 -0.39699 0.25365 -0.39606 0.25755 -0.39606 L 0.25755 -0.32222 " pathEditMode="relative" rAng="0" ptsTypes="AAAAAAAAAAAAAAAAAAAAAAAAAAAAAAAAAAAAAAAAAAAAAAAAAAAAAAAAAAAAAAAAAAAAAAAAAA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8" y="-1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33333E-6 L -2.08333E-7 0.00023 C 0.00156 -0.00787 0.00273 -0.01666 0.00495 -0.02407 C 0.00729 -0.0324 0.0112 -0.03981 0.01302 -0.04907 C 0.01497 -0.05671 0.01641 -0.06365 0.01823 -0.07106 C 0.01979 -0.07893 0.02057 -0.08657 0.02214 -0.09328 C 0.02448 -0.10162 0.02786 -0.10926 0.02969 -0.11713 C 0.03203 -0.12523 0.03281 -0.13402 0.03464 -0.14259 C 0.03698 -0.15185 0.03997 -0.16018 0.04232 -0.16898 C 0.04518 -0.17963 0.04714 -0.1912 0.04987 -0.20185 C 0.05169 -0.20949 0.05443 -0.21713 0.05664 -0.22569 C 0.05898 -0.23495 0.06081 -0.24444 0.06315 -0.25324 C 0.0707 -0.28287 0.07409 -0.28495 0.08164 -0.32453 C 0.08255 -0.33078 0.08359 -0.33634 0.08477 -0.34259 C 0.08672 -0.35023 0.08893 -0.35694 0.09076 -0.36435 C 0.09193 -0.37083 0.0931 -0.37639 0.09492 -0.38264 C 0.09583 -0.38588 0.09727 -0.38889 0.09805 -0.39305 C 0.09961 -0.39791 0.10143 -0.41018 0.10221 -0.4162 C 0.10482 -0.3743 0.10104 -0.43102 0.1056 -0.38518 C 0.10716 -0.37199 0.10911 -0.34375 0.10911 -0.34352 C 0.11133 -0.27986 0.10716 -0.36134 0.11406 -0.29676 C 0.1155 -0.28009 0.11589 -0.26365 0.11745 -0.24791 C 0.1181 -0.23935 0.11888 -0.23171 0.11966 -0.22407 C 0.12122 -0.17407 0.11927 -0.21481 0.12383 -0.16203 C 0.12721 -0.12662 0.12578 -0.12847 0.12995 -0.09328 C 0.13138 -0.08148 0.13333 -0.07014 0.1349 -0.05833 C 0.13971 -0.01412 0.13333 -0.03634 0.14063 -0.01389 C 0.14128 -0.00578 0.14167 0.00255 0.14245 0.01042 C 0.14284 0.01829 0.14427 0.02662 0.14479 0.03519 C 0.14583 0.04792 0.14622 0.06135 0.1474 0.07408 C 0.14779 0.07963 0.14857 0.08588 0.14896 0.09144 C 0.14935 0.0963 0.14935 0.10023 0.14974 0.1051 C 0.15078 0.11806 0.15195 0.12292 0.15391 0.13635 C 0.1543 0.14074 0.15456 0.1463 0.15495 0.1507 C 0.15495 0.15324 0.15534 0.15602 0.15573 0.15857 C 0.15612 0.16204 0.15612 0.16644 0.15651 0.17037 C 0.16836 0.13912 0.13906 0.21736 0.16068 0.1551 C 0.16445 0.14398 0.1694 0.1338 0.17318 0.12246 C 0.17578 0.11551 0.17813 0.10787 0.18073 0.10023 C 0.18451 0.09028 0.1888 0.08102 0.19219 0.07061 C 0.19531 0.0625 0.19675 0.05301 0.19974 0.04445 C 0.20313 0.03496 0.20742 0.02662 0.21081 0.01736 C 0.21615 0.00232 0.22057 -0.01504 0.22643 -0.02963 C 0.24453 -0.07453 0.26393 -0.11782 0.28216 -0.16203 C 0.29089 -0.18264 0.29961 -0.20324 0.30794 -0.22407 C 0.31445 -0.23935 0.32096 -0.25509 0.32656 -0.27106 L 0.35156 -0.34676 C 0.3612 -0.37569 0.35846 -0.36782 0.36497 -0.38518 C 0.37057 -0.3574 0.36576 -0.38495 0.36823 -0.32939 C 0.36914 -0.30463 0.37031 -0.28032 0.37214 -0.25671 C 0.3763 -0.20949 0.38307 -0.17708 0.38997 -0.13078 C 0.39531 -0.09236 0.3987 -0.05347 0.4056 -0.01666 C 0.4112 0.01297 0.4207 0.03912 0.42747 0.0676 C 0.44844 0.15695 0.43555 0.15023 0.48411 0.2588 C 0.49479 0.28357 0.5043 0.30949 0.51641 0.33148 C 0.51836 0.33542 0.52057 0.33866 0.5224 0.34167 C 0.52656 0.35 0.52135 0.34283 0.52656 0.34977 C 0.54375 0.30857 0.52214 0.36158 0.53385 0.32732 C 0.53607 0.3213 0.5388 0.31713 0.54076 0.31065 C 0.54375 0.30023 0.54414 0.29028 0.54635 0.27963 C 0.55326 0.24908 0.55169 0.26621 0.55664 0.23519 C 0.55768 0.22824 0.55807 0.22176 0.55898 0.21436 C 0.56003 0.20648 0.56198 0.19908 0.56315 0.19121 C 0.56419 0.18334 0.56458 0.1757 0.56576 0.16898 C 0.56836 0.15047 0.5707 0.13264 0.57409 0.11551 C 0.57786 0.09491 0.58359 0.075 0.58581 0.05324 C 0.58659 0.04445 0.58698 0.03496 0.58815 0.02616 C 0.59076 0.00602 0.59388 -0.00602 0.59831 -0.02569 C 0.59909 -0.03402 0.59948 -0.04213 0.60065 -0.05046 C 0.60182 -0.05787 0.60365 -0.06412 0.60482 -0.07106 C 0.60638 -0.08032 0.60755 -0.08935 0.60898 -0.09814 C 0.61016 -0.10532 0.61211 -0.1125 0.61315 -0.12037 C 0.6151 -0.13264 0.61667 -0.14467 0.6181 -0.15694 C 0.61888 -0.16435 0.61888 -0.17176 0.6207 -0.17777 C 0.62188 -0.18264 0.62305 -0.18657 0.62383 -0.19166 C 0.63138 -0.22777 0.62005 -0.17963 0.628 -0.21389 C 0.62839 -0.21782 0.62839 -0.22268 0.62904 -0.22708 C 0.62917 -0.22893 0.63021 -0.23055 0.63073 -0.2331 C 0.63138 -0.23541 0.63177 -0.23796 0.63216 -0.24004 C 0.63255 -0.24143 0.63294 -0.24305 0.6332 -0.2449 C 0.63477 -0.25324 0.63477 -0.25301 0.63555 -0.26064 C 0.63789 -0.24884 0.63477 -0.26759 0.63711 -0.2449 C 0.63789 -0.23889 0.63932 -0.23426 0.63984 -0.22824 C 0.64089 -0.21828 0.64089 -0.2081 0.64245 -0.19861 C 0.64323 -0.19398 0.64505 -0.18958 0.64661 -0.18541 C 0.6474 -0.17916 0.64818 -0.17384 0.64883 -0.16736 C 0.65039 -0.15902 0.65195 -0.15115 0.65313 -0.14259 C 0.65417 -0.13541 0.65417 -0.12847 0.65573 -0.12199 C 0.65729 -0.11365 0.66029 -0.10717 0.66224 -0.09977 C 0.66406 -0.09282 0.66602 -0.08703 0.66745 -0.08055 C 0.66862 -0.07314 0.6694 -0.06643 0.67057 -0.05949 C 0.67357 -0.04629 0.67734 -0.0331 0.67995 -0.01921 C 0.68073 -0.01319 0.6819 -0.00671 0.68307 -3.33333E-6 C 0.68425 0.0051 0.68607 0.01065 0.68724 0.01574 C 0.68841 0.02107 0.68841 0.02616 0.68984 0.03102 C 0.69258 0.04051 0.69675 0.04815 0.69974 0.05741 C 0.70156 0.06297 0.70273 0.06806 0.70391 0.07408 C 0.70534 0.07894 0.70586 0.08542 0.70729 0.08982 C 0.70885 0.09584 0.71224 0.09931 0.71406 0.1051 C 0.72448 0.1375 0.70925 0.09144 0.72214 0.12593 C 0.72448 0.13125 0.72669 0.13727 0.72826 0.14329 C 0.72969 0.14954 0.73047 0.15625 0.73242 0.16111 C 0.73281 0.1625 0.73346 0.16412 0.73398 0.16551 C 0.73542 0.16991 0.73763 0.17315 0.7388 0.17778 C 0.74036 0.18172 0.74102 0.18635 0.74232 0.19121 C 0.7431 0.19352 0.74453 0.19537 0.7457 0.19861 C 0.74727 0.20278 0.74831 0.20718 0.74987 0.21181 C 0.75182 0.21667 0.75482 0.22107 0.75664 0.22616 C 0.76055 0.24074 0.7556 0.22454 0.76081 0.23658 C 0.7612 0.23843 0.7638 0.24607 0.76497 0.24838 C 0.76576 0.25093 0.76693 0.25278 0.7681 0.25486 C 0.76927 0.25278 0.7707 0.25139 0.77148 0.24838 C 0.77188 0.24676 0.77383 0.23658 0.77409 0.23403 C 0.77448 0.23056 0.77422 0.22662 0.77487 0.22361 C 0.77526 0.22107 0.77643 0.21875 0.77747 0.21574 C 0.77982 0.18843 0.77604 0.23218 0.77904 0.19352 C 0.77943 0.18773 0.78203 0.1713 0.78242 0.16898 C 0.7862 0.06574 0.78477 0.12315 0.78581 -0.00486 C 0.78516 -0.03264 0.78516 -0.06064 0.78477 -0.08935 C 0.78477 -0.09097 0.78438 -0.09189 0.78398 -0.09328 C 0.78359 -0.09537 0.78333 -0.09768 0.7832 -0.09977 C 0.78294 -0.10231 0.7832 -0.10509 0.7832 -0.10856 C 0.7832 -0.10833 0.78164 -0.08981 0.78164 -0.08958 " pathEditMode="relative" rAng="0" ptsTypes="AAAAAAAAAAAAAAAAAAAAAAAAAAAAAAAAAAAAAAAAAAAAAAAAAAAAAAAAAAAAAAAAAAAAAAAAAAAAAAAAAAAAAAAAAAAAAAAAAAAAAAAAAAAAAAAAAAAAAAAAAAA">
                                      <p:cBhvr>
                                        <p:cTn id="4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84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0.00023 L 3.125E-6 -4.07407E-6 C -0.02227 -0.0081 0.0108 0.00301 -0.03334 -0.00463 C -0.07696 -0.0118 -0.04597 -0.01041 -0.07435 -0.01504 C -0.07917 -0.01574 -0.08438 -0.01574 -0.0892 -0.0162 L -0.13933 -0.02245 C -0.14362 -0.02384 -0.14805 -0.02569 -0.15248 -0.02662 C -0.15638 -0.02777 -0.16042 -0.02708 -0.16433 -0.02824 C -0.16849 -0.02963 -0.17253 -0.0331 -0.1767 -0.03402 C -0.18477 -0.03657 -0.19297 -0.03634 -0.20078 -0.03865 C -0.20248 -0.03912 -0.20756 -0.04004 -0.20599 -0.04004 C -0.19519 -0.04004 -0.18412 -0.03912 -0.17344 -0.03865 C -0.13347 -0.02176 -0.17865 -0.03935 -0.1375 -0.02824 C -0.12891 -0.02592 -0.12045 -0.02176 -0.11172 -0.01921 C -0.0875 -0.01226 -0.0875 -0.01365 -0.0642 -0.0118 C -0.01875 0.00579 -0.05482 -0.00717 -0.02097 0.00278 C -0.01485 0.00463 -0.00886 0.00741 -0.00261 0.00903 C 0.00299 0.00996 0.00846 0.00973 0.01419 0.01019 L 0.02734 0.0132 C 0.03086 0.01389 0.03411 0.01366 0.03737 0.01459 C 0.0401 0.01551 0.04231 0.01806 0.04479 0.01922 C 0.05 0.02107 0.06067 0.02362 0.06067 0.02385 C 0.03854 0.02686 0.04739 0.02547 0.00911 0.03241 C 0.00403 0.03334 -0.00091 0.03426 -0.00599 0.03542 C -0.01146 0.03681 -0.01706 0.0382 -0.02253 0.03982 C -0.02813 0.04167 -0.03373 0.04468 -0.0392 0.04584 C -0.0461 0.04723 -0.05326 0.04676 -0.06016 0.04723 C -0.06784 0.05024 -0.07552 0.05394 -0.08347 0.05625 C -0.08841 0.05764 -0.12097 0.06158 -0.12435 0.06204 C -0.13203 0.06505 -0.13972 0.06829 -0.14766 0.07107 C -0.15313 0.07292 -0.15886 0.07315 -0.16433 0.07547 C -0.1711 0.07824 -0.17748 0.08241 -0.18412 0.08588 C -0.18854 0.08797 -0.1931 0.08959 -0.19766 0.09167 C -0.20521 0.09537 -0.21133 0.09838 -0.21849 0.10348 C -0.22097 0.10533 -0.22331 0.10764 -0.22578 0.10949 C -0.23607 0.11644 -0.2306 0.11065 -0.23594 0.1169 C -0.2362 0.11829 -0.23711 0.11991 -0.23685 0.1213 C -0.2362 0.12315 -0.23464 0.12385 -0.23334 0.12431 C -0.23073 0.12524 -0.22787 0.12524 -0.225 0.1257 C -0.18256 0.13449 -0.20977 0.13125 -0.15847 0.13311 C -0.15013 0.13426 -0.1418 0.13496 -0.13347 0.13612 C -0.1194 0.13843 -0.1056 0.14213 -0.0918 0.14352 C -0.0069 0.15162 0.17044 0.14908 0.2207 0.14954 C 0.21901 0.15255 0.21771 0.15649 0.21575 0.15834 C 0.21119 0.16274 0.19935 0.16459 0.19492 0.16574 C 0.17018 0.17315 0.19336 0.16806 0.16484 0.17315 C 0.15911 0.17662 0.15338 0.18125 0.14726 0.18357 C 0.14297 0.18519 0.13841 0.18449 0.13398 0.18496 C 0.12539 0.18635 0.11119 0.18912 0.10247 0.19098 C 0.08099 0.20278 0.09661 0.1963 0.07083 0.19977 C 0.06575 0.20047 0.06067 0.20232 0.05586 0.20278 C 0.03476 0.20487 0.01354 0.20579 -0.00756 0.20718 C -0.01016 0.20764 -0.01263 0.20787 -0.01498 0.2088 C -0.01732 0.20949 -0.01953 0.21112 -0.02175 0.21181 C -0.02578 0.21274 -0.03008 0.21274 -0.03438 0.2132 C -0.03685 0.21412 -0.0392 0.21528 -0.04167 0.21621 C -0.05091 0.21899 -0.04584 0.21528 -0.05183 0.22061 L -0.0043 0.22199 C 0.0069 0.22362 0.04088 0.24121 0.04987 0.24422 C 0.05833 0.24723 0.06718 0.24792 0.07565 0.25024 C 0.12812 0.26412 0.09388 0.2588 0.13984 0.26366 C 0.16159 0.27037 0.17682 0.2757 0.19817 0.28125 C 0.20468 0.28311 0.21093 0.28403 0.21744 0.28588 C 0.22252 0.28704 0.22734 0.28843 0.23242 0.29028 C 0.23737 0.2919 0.24231 0.29491 0.24739 0.29607 C 0.25208 0.29723 0.25677 0.29723 0.26146 0.29769 C 0.26354 0.29954 0.26536 0.30139 0.26731 0.30348 C 0.26901 0.30533 0.27239 0.30949 0.27239 0.30973 C 0.27135 0.31019 0.26146 0.31945 0.25976 0.31991 C 0.25377 0.3213 0.24765 0.32084 0.24166 0.3213 C 0.23711 0.32223 0.23268 0.32385 0.22812 0.32431 C 0.21823 0.32524 0.2082 0.32408 0.19817 0.3257 C 0.19323 0.32662 0.18828 0.33102 0.18333 0.33172 C 0.17135 0.33334 0.15937 0.33264 0.14726 0.33311 L 0.13073 0.33612 C 0.12383 0.33727 0.11692 0.33774 0.11002 0.33912 C 0.10494 0.34005 0.09987 0.34237 0.09492 0.34352 C 0.08932 0.34491 0.08385 0.34514 0.07812 0.34653 C 0.04713 0.35371 0.07994 0.34746 0.04661 0.35834 C 0.03854 0.36088 0.03034 0.36158 0.02252 0.36436 C -0.00756 0.37454 -0.01732 0.38311 -0.04675 0.38936 C -0.05404 0.39098 -0.06107 0.39051 -0.06849 0.39098 C -0.09636 0.39537 -0.07709 0.39051 -0.10183 0.40139 C -0.10456 0.40255 -0.10716 0.40371 -0.11016 0.40417 C -0.11328 0.4051 -0.12344 0.40695 -0.12006 0.40579 C -0.11211 0.40301 -0.08529 0.40024 -0.08086 0.39977 C -0.05938 0.39838 -0.03763 0.39792 -0.01589 0.39676 C -0.00899 0.39653 -0.00209 0.39584 0.00481 0.39537 C 0.01276 0.39237 0.02031 0.3875 0.02812 0.38658 C 0.0513 0.38357 0.07435 0.38496 0.09752 0.38357 C 0.10573 0.38311 0.11406 0.38149 0.12239 0.38056 C 0.16367 0.36459 0.13398 0.37431 0.1707 0.36574 C 0.17825 0.36389 0.1858 0.36204 0.19323 0.35973 C 0.19869 0.35811 0.20416 0.3551 0.20989 0.35394 C 0.21679 0.35255 0.22369 0.35301 0.2306 0.35232 C 0.23606 0.35 0.24114 0.34676 0.24648 0.34491 C 0.27018 0.3375 0.25625 0.34723 0.27994 0.3375 C 0.28672 0.33496 0.2931 0.33079 0.29987 0.32732 C 0.30351 0.32524 0.30716 0.32338 0.3108 0.3213 C 0.31328 0.31991 0.31588 0.31922 0.3181 0.3169 C 0.32083 0.31436 0.32317 0.31181 0.32565 0.30949 C 0.32786 0.30741 0.33021 0.30579 0.33229 0.30348 C 0.34049 0.29537 0.3345 0.29977 0.3431 0.28866 C 0.34505 0.28635 0.34726 0.28496 0.34896 0.28287 C 0.35169 0.27963 0.35651 0.27246 0.35651 0.27269 C 0.35768 0.26899 0.35885 0.26574 0.35989 0.26204 C 0.36328 0.24977 0.35768 0.26598 0.3625 0.25324 C 0.36198 0.25162 0.36198 0.25 0.36159 0.24885 C 0.36093 0.24746 0.35989 0.24676 0.35911 0.24584 C 0.34661 0.23241 0.36093 0.24769 0.34062 0.23403 C 0.33698 0.23149 0.33372 0.22824 0.32994 0.22662 C 0.31744 0.22037 0.30455 0.21713 0.29231 0.21019 C 0.28789 0.20764 0.28346 0.20463 0.27916 0.20278 C 0.27343 0.2007 0.26797 0.20047 0.2625 0.19838 C 0.25742 0.19653 0.25247 0.19283 0.24739 0.19098 C 0.24244 0.18936 0.23737 0.18912 0.23242 0.18797 C 0.22812 0.18704 0.22409 0.18612 0.21979 0.18496 C 0.19778 0.17871 0.21536 0.18172 0.19492 0.17917 C 0.18802 0.17524 0.18125 0.16991 0.17396 0.16737 C 0.17135 0.16621 0.16849 0.16574 0.16562 0.16436 C 0.14713 0.15417 0.16211 0.15857 0.14817 0.15533 C 0.14635 0.15394 0.14427 0.15209 0.14231 0.15093 C 0.13541 0.14699 0.13437 0.14676 0.12825 0.14514 C 0.12773 0.14352 0.12617 0.14213 0.12643 0.14051 C 0.1276 0.1375 0.12994 0.13635 0.13151 0.13473 C 0.13698 0.12894 0.14218 0.12199 0.14817 0.11829 C 0.15481 0.11459 0.16289 0.10996 0.16914 0.1051 C 0.17369 0.10139 0.1776 0.09607 0.18229 0.09329 C 0.18737 0.09005 0.1931 0.09028 0.19817 0.08727 C 0.24518 0.05996 0.20911 0.07362 0.23893 0.06366 C 0.24323 0.06019 0.24752 0.05718 0.25143 0.05324 C 0.25429 0.0507 0.25651 0.04676 0.25898 0.04422 C 0.26159 0.0419 0.26458 0.04074 0.26731 0.03843 C 0.26914 0.03681 0.27057 0.03426 0.27239 0.03241 C 0.27422 0.03033 0.2763 0.02848 0.27812 0.02686 C 0.27864 0.025 0.27929 0.02338 0.27994 0.02199 C 0.2832 0.01505 0.2832 0.01598 0.28646 0.01181 C 0.28776 0.00463 0.28828 0.00672 0.28398 -0.00138 C 0.28086 -0.00787 0.27786 -0.0074 0.2733 -0.00879 C 0.27018 -0.01018 0.26718 -0.01111 0.26406 -0.0118 C 0.26198 -0.01388 0.26041 -0.01666 0.2582 -0.01782 C 0.25599 -0.01921 0.25377 -0.01875 0.25143 -0.01921 C 0.25013 -0.01967 0.24869 -0.02037 0.24739 -0.02083 C 0.23034 -0.04259 0.25208 -0.01689 0.23567 -0.03125 C 0.23346 -0.0331 0.2319 -0.03657 0.22981 -0.03865 C 0.22825 -0.04004 0.22656 -0.04027 0.225 -0.04166 C 0.20989 -0.05393 0.22526 -0.0449 0.20833 -0.05347 C 0.20625 -0.05532 0.20455 -0.05787 0.20234 -0.05926 C 0.20091 -0.06041 0.19883 -0.05926 0.19726 -0.06088 C 0.19414 -0.06365 0.19166 -0.06921 0.18815 -0.07129 C 0.18125 -0.07523 0.19205 -0.06851 0.1806 -0.0787 C 0.17552 -0.0831 0.17838 -0.08009 0.17226 -0.0875 C 0.16901 -0.09676 0.1694 -0.09259 0.175 -0.10972 C 0.17578 -0.11226 0.17695 -0.11412 0.17825 -0.11574 C 0.18398 -0.12314 0.18307 -0.12222 0.18815 -0.12453 C 0.18984 -0.12662 0.19153 -0.1287 0.19323 -0.13055 C 0.19635 -0.13356 0.20013 -0.13588 0.20312 -0.13935 C 0.20468 -0.14097 0.20612 -0.14213 0.20742 -0.14351 C 0.21119 -0.14884 0.20846 -0.14745 0.21237 -0.15092 C 0.21315 -0.15185 0.21419 -0.15185 0.21497 -0.15277 C 0.22083 -0.1574 0.21523 -0.15439 0.22226 -0.15717 C 0.22812 -0.16481 0.2233 -0.15926 0.2306 -0.16435 C 0.24062 -0.17129 0.23619 -0.16967 0.24401 -0.17176 C 0.25247 -0.18217 0.23854 -0.16574 0.25078 -0.17801 C 0.25403 -0.18101 0.25351 -0.18263 0.25664 -0.18541 C 0.25742 -0.18611 0.2582 -0.18611 0.25898 -0.18657 C 0.25976 -0.18796 0.26146 -0.18912 0.26146 -0.19097 C 0.26146 -0.19305 0.25989 -0.19351 0.25898 -0.19398 C 0.25599 -0.19606 0.25299 -0.19791 0.25 -0.19838 C 0.24479 -0.19953 0.23997 -0.19953 0.23489 -0.2 L 0.18737 -0.20138 L 0.17747 -0.20439 C 0.1776 -0.20787 0.17747 -0.2118 0.17825 -0.21481 C 0.17851 -0.21666 0.17994 -0.21666 0.1806 -0.21782 C 0.18737 -0.22754 0.17877 -0.21736 0.18659 -0.22523 C 0.18854 -0.22708 0.19049 -0.23009 0.19244 -0.23263 C 0.19323 -0.23356 0.19414 -0.23449 0.19492 -0.23564 C 0.19609 -0.23703 0.197 -0.23912 0.19817 -0.24004 C 0.20104 -0.24259 0.20364 -0.24305 0.20664 -0.24444 C 0.20703 -0.2449 0.21354 -0.24884 0.21497 -0.24884 C 0.22122 -0.24953 0.2276 -0.24884 0.23411 -0.24884 C 0.23411 -0.24884 0.23932 -0.22013 0.23932 -0.22013 " pathEditMode="relative" rAng="0" ptsTypes="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76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46 L -0.00013 0.00024 C -0.00339 -0.00301 -0.00638 -0.00555 -0.00925 -0.00902 C -0.01042 -0.01041 -0.01094 -0.0125 -0.01198 -0.01388 C -0.02058 -0.02685 -0.01016 -0.01041 -0.01849 -0.02083 C -0.01953 -0.02222 -0.02005 -0.02407 -0.0211 -0.02569 C -0.02279 -0.02801 -0.02591 -0.03009 -0.02787 -0.03263 C -0.02865 -0.03402 -0.02956 -0.03564 -0.03021 -0.0375 C -0.03073 -0.03819 -0.03386 -0.0456 -0.03438 -0.04745 C -0.03477 -0.0493 -0.03477 -0.05115 -0.03503 -0.05185 C -0.03568 -0.05463 -0.03698 -0.05578 -0.03763 -0.05833 C -0.04297 -0.07592 -0.03542 -0.05648 -0.0418 -0.07129 C -0.04219 -0.07268 -0.04245 -0.0743 -0.04271 -0.07615 C -0.04297 -0.07801 -0.04297 -0.08009 -0.04349 -0.08194 C -0.04414 -0.08426 -0.04519 -0.08657 -0.04584 -0.08935 C -0.04727 -0.10115 -0.04584 -0.09236 -0.04857 -0.10231 C -0.04922 -0.10532 -0.04935 -0.1074 -0.05026 -0.10972 C -0.05091 -0.1118 -0.05196 -0.11365 -0.05261 -0.11574 C -0.05313 -0.11898 -0.05313 -0.12245 -0.0543 -0.12476 C -0.05716 -0.13078 -0.05769 -0.13194 -0.05951 -0.13981 C -0.0599 -0.14189 -0.06068 -0.15162 -0.0612 -0.15324 C -0.06328 -0.19398 -0.06224 -0.16875 -0.05951 -0.24652 C -0.05938 -0.25023 -0.05769 -0.2706 -0.05703 -0.27268 C -0.05638 -0.2743 -0.05586 -0.27569 -0.05534 -0.27754 C -0.05495 -0.28148 -0.05495 -0.28541 -0.0543 -0.28935 C -0.05391 -0.2912 -0.05313 -0.29166 -0.05261 -0.29351 C -0.04922 -0.3125 -0.05378 -0.30486 -0.04753 -0.31273 C -0.04753 -0.31527 -0.04753 -0.31828 -0.04688 -0.32037 C -0.04636 -0.32222 -0.04584 -0.32361 -0.04519 -0.32453 C -0.04297 -0.32986 -0.0405 -0.33402 -0.03841 -0.33958 C -0.03789 -0.3412 -0.03737 -0.34236 -0.03672 -0.34375 C -0.03568 -0.34629 -0.03451 -0.34907 -0.03334 -0.35115 C -0.03112 -0.35717 -0.02969 -0.36435 -0.02683 -0.36898 C -0.02565 -0.37199 -0.02396 -0.3743 -0.02279 -0.37638 C -0.02058 -0.38078 -0.0194 -0.38611 -0.0168 -0.39004 C -0.01537 -0.39213 -0.01341 -0.39444 -0.01198 -0.39768 C -0.01094 -0.3993 -0.01042 -0.40162 -0.00925 -0.40347 C -0.0069 -0.4074 -0.00417 -0.40949 -0.00183 -0.41342 C -0.00117 -0.41504 -0.00013 -0.41689 0.00052 -0.41782 C 0.00338 -0.42291 0.00664 -0.42662 0.00976 -0.43009 C 0.01315 -0.43333 0.0164 -0.43657 0.01979 -0.44027 C 0.02174 -0.44236 0.02343 -0.44583 0.02565 -0.44606 L 0.0306 -0.44791 C 0.03307 -0.45 0.03541 -0.4537 0.03815 -0.45532 C 0.06484 -0.47152 0.03424 -0.44814 0.05299 -0.46134 C 0.05468 -0.46203 0.05638 -0.46435 0.05807 -0.46551 C 0.06002 -0.46689 0.06198 -0.4662 0.0638 -0.46713 C 0.06536 -0.46736 0.06679 -0.46782 0.06823 -0.46875 C 0.0694 -0.46921 0.07031 -0.46944 0.07161 -0.46967 C 0.07734 -0.47129 0.08307 -0.47314 0.08893 -0.47407 C 0.10429 -0.47314 0.11953 -0.47291 0.13476 -0.46967 C 0.13646 -0.46944 0.13802 -0.4662 0.13984 -0.46551 C 0.14153 -0.46435 0.14375 -0.46504 0.14544 -0.46388 C 0.14778 -0.46342 0.15 -0.4618 0.15221 -0.46134 C 0.15442 -0.45995 0.15625 -0.45949 0.15794 -0.45787 C 0.1608 -0.45601 0.16367 -0.45393 0.1664 -0.45185 C 0.16718 -0.45162 0.16823 -0.45138 0.16901 -0.45046 C 0.17044 -0.44861 0.17161 -0.44629 0.17317 -0.44444 C 0.17435 -0.44375 0.17604 -0.44282 0.17734 -0.44213 C 0.17929 -0.44027 0.18099 -0.43819 0.18307 -0.43611 C 0.18815 -0.42268 0.17981 -0.44282 0.18893 -0.42685 C 0.19036 -0.42476 0.19101 -0.42106 0.19231 -0.41782 C 0.19388 -0.41481 0.19583 -0.41134 0.19726 -0.4074 C 0.19961 -0.40138 0.20299 -0.3868 0.20299 -0.38657 C 0.20351 -0.38426 0.20377 -0.38078 0.20377 -0.37824 C 0.20377 -0.35277 0.20364 -0.32662 0.20299 -0.30092 C 0.20299 -0.2993 0.20247 -0.29838 0.20247 -0.29676 C 0.20182 -0.2949 0.20182 -0.29282 0.2013 -0.29097 C 0.20039 -0.28726 0.19922 -0.28426 0.19804 -0.28148 C 0.19674 -0.27939 0.1957 -0.27592 0.19401 -0.27407 C 0.19127 -0.27199 0.18828 -0.27176 0.18554 -0.2699 C 0.18372 -0.2699 0.16588 -0.26597 0.1608 -0.27754 C 0.15963 -0.27986 0.15911 -0.28356 0.15794 -0.28611 C 0.15742 -0.28912 0.15638 -0.2912 0.1556 -0.29351 C 0.15508 -0.29699 0.15442 -0.30069 0.1539 -0.3037 C 0.15338 -0.3081 0.1539 -0.31226 0.15299 -0.3162 C 0.15234 -0.3199 0.15104 -0.32268 0.14961 -0.32615 C 0.14765 -0.35717 0.14726 -0.35555 0.15052 -0.40601 C 0.15104 -0.40949 0.15273 -0.41273 0.1539 -0.41504 C 0.16237 -0.43263 0.1569 -0.41967 0.1681 -0.43263 C 0.16979 -0.43472 0.17122 -0.43726 0.17317 -0.43865 C 0.17929 -0.44375 0.18554 -0.44861 0.19231 -0.45046 L 0.20299 -0.45393 C 0.20534 -0.45393 0.20755 -0.45416 0.20989 -0.45532 C 0.21224 -0.45578 0.21484 -0.45763 0.21731 -0.45787 C 0.2194 -0.45856 0.22981 -0.46111 0.23151 -0.46134 C 0.24453 -0.45833 0.25781 -0.45926 0.27057 -0.45393 C 0.27877 -0.45 0.28919 -0.44004 0.29479 -0.42685 C 0.29479 -0.42685 0.30299 -0.40694 0.30468 -0.39907 C 0.30521 -0.39722 0.30521 -0.39467 0.30573 -0.39259 C 0.30794 -0.38217 0.31315 -0.36064 0.31315 -0.36041 C 0.31367 -0.35069 0.31484 -0.33726 0.31484 -0.32801 C 0.31445 -0.30856 0.31432 -0.28935 0.31315 -0.2699 C 0.3125 -0.25833 0.31146 -0.2625 0.30794 -0.25972 C 0.30625 -0.2581 0.30481 -0.25509 0.30299 -0.25393 C 0.30195 -0.25254 0.30065 -0.25277 0.29961 -0.25231 C 0.29791 -0.25069 0.29648 -0.24884 0.29479 -0.24745 C 0.29166 -0.24537 0.28528 -0.2449 0.28307 -0.24467 C 0.28177 -0.24513 0.27995 -0.24444 0.2789 -0.24652 C 0.27773 -0.24884 0.27851 -0.25301 0.27825 -0.25648 C 0.27461 -0.29166 0.27656 -0.26828 0.27487 -0.29189 C 0.27539 -0.32268 0.27487 -0.35324 0.27656 -0.38426 C 0.27656 -0.38796 0.27916 -0.39051 0.2806 -0.39421 C 0.28463 -0.40578 0.28138 -0.40301 0.28815 -0.41342 C 0.28945 -0.41574 0.29153 -0.41713 0.2931 -0.41944 C 0.29453 -0.42152 0.29557 -0.42476 0.29726 -0.42685 C 0.30065 -0.43148 0.30455 -0.43611 0.30794 -0.44027 C 0.30911 -0.44166 0.30976 -0.44236 0.31041 -0.44305 C 0.32539 -0.45439 0.30625 -0.44074 0.32396 -0.45046 C 0.32682 -0.45208 0.32929 -0.45578 0.33242 -0.45648 C 0.33567 -0.45787 0.33945 -0.45763 0.34297 -0.45787 C 0.35768 -0.46111 0.3582 -0.46157 0.37409 -0.46713 C 0.3914 -0.46574 0.40898 -0.46736 0.42656 -0.46388 C 0.43073 -0.46342 0.43463 -0.45763 0.43893 -0.45532 C 0.44218 -0.45347 0.44557 -0.45185 0.44896 -0.45046 C 0.45195 -0.44676 0.45768 -0.44213 0.45976 -0.43449 C 0.46041 -0.43101 0.46093 -0.42731 0.46146 -0.4243 C 0.46276 -0.41481 0.46458 -0.40555 0.46549 -0.39583 C 0.46953 -0.35185 0.46836 -0.3706 0.46966 -0.3412 C 0.46849 -0.32106 0.46797 -0.30115 0.46627 -0.28148 C 0.46562 -0.27384 0.46328 -0.27176 0.45976 -0.26828 C 0.45143 -0.2618 0.45286 -0.26273 0.44466 -0.26088 C 0.43515 -0.26226 0.42526 -0.26111 0.41549 -0.26412 C 0.41419 -0.26412 0.41354 -0.26782 0.41302 -0.2699 C 0.41185 -0.27569 0.41041 -0.2875 0.41041 -0.28726 C 0.41133 -0.30671 0.41015 -0.30833 0.41211 -0.32037 C 0.41237 -0.32199 0.41263 -0.32361 0.41302 -0.32453 C 0.41588 -0.33518 0.41471 -0.32963 0.4181 -0.33634 C 0.41888 -0.33819 0.41979 -0.34097 0.42044 -0.34236 C 0.4233 -0.34768 0.43125 -0.35926 0.43229 -0.36064 C 0.43554 -0.36296 0.43867 -0.36689 0.44231 -0.36898 C 0.4431 -0.36944 0.44401 -0.37013 0.44466 -0.3706 C 0.44883 -0.37453 0.44922 -0.38032 0.45547 -0.38078 L 0.46627 -0.3824 C 0.46718 -0.38287 0.46797 -0.38379 0.46888 -0.38426 C 0.47864 -0.38888 0.47174 -0.38495 0.47734 -0.38819 C 0.52031 -0.3868 0.50703 -0.39814 0.52135 -0.38564 C 0.52135 -0.38541 0.52317 -0.32338 0.52317 -0.32291 " pathEditMode="relative" rAng="0" ptsTypes="AAAAAAAAAAAAAAAAAAAAAAAAAAAAAAAAAAAAAAAAAAAAAAAAAAAAAAAAAAAAAAAAAAAAAAAAAAAAAAAAAAAAAAAAAAAAAAAAAAAAAAAAAAAAAAAAAAAAAAAAAAAAAAAAAAAAAAAAAA">
                                      <p:cBhvr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60" y="-2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4.07407E-6 L -0.00013 0.00024 C -0.00404 -0.03125 -0.00325 -0.02083 -0.00013 -0.07569 C 0.00014 -0.0787 0.00183 -0.08078 0.00248 -0.08333 C 0.00599 -0.09606 0.00157 -0.08588 0.00834 -0.10231 C 0.01042 -0.10787 0.01459 -0.11574 0.01758 -0.12037 C 0.0198 -0.12407 0.02227 -0.12847 0.02487 -0.13217 C 0.0267 -0.13472 0.02878 -0.1368 0.03073 -0.13935 C 0.03217 -0.14143 0.03347 -0.14375 0.0349 -0.1456 C 0.03842 -0.1493 0.04219 -0.15185 0.04584 -0.15555 C 0.04857 -0.15879 0.05248 -0.16504 0.05586 -0.16782 C 0.05834 -0.16944 0.06081 -0.17037 0.06342 -0.17199 C 0.06485 -0.17314 0.06589 -0.17592 0.06758 -0.17638 C 0.07006 -0.17777 0.07305 -0.17731 0.07592 -0.17777 L 0.10652 -0.175 C 0.10782 -0.175 0.10899 -0.1743 0.1099 -0.17361 C 0.12136 -0.16342 0.11068 -0.17037 0.11758 -0.16597 C 0.12891 -0.15162 0.12956 -0.15115 0.14167 -0.13078 C 0.1448 -0.125 0.14818 -0.11921 0.15092 -0.11273 C 0.15443 -0.10416 0.15743 -0.0949 0.16081 -0.08611 C 0.16264 -0.0574 0.1599 -0.09027 0.16576 -0.05347 C 0.16641 -0.04976 0.16615 -0.04537 0.16667 -0.04166 C 0.16719 -0.03611 0.16849 -0.03101 0.16915 -0.02523 C 0.16993 -0.0199 0.17019 -0.01458 0.17084 -0.00902 C 0.17123 -0.00439 0.17201 -0.00023 0.17253 0.0044 C 0.17292 0.00857 0.17292 0.01297 0.17331 0.0176 C 0.1737 0.02315 0.17435 0.02824 0.17501 0.0338 C 0.17748 0.01644 0.17501 0.03542 0.1767 -0.00463 C 0.17683 -0.01134 0.17878 -0.01759 0.18008 -0.02407 C 0.18021 -0.02893 0.18047 -0.03356 0.18086 -0.03888 C 0.18112 -0.04282 0.18086 -0.04699 0.18152 -0.05069 C 0.1836 -0.05995 0.18737 -0.06759 0.1892 -0.07731 C 0.19115 -0.08773 0.19323 -0.09768 0.19506 -0.10856 C 0.19558 -0.11203 0.19571 -0.11551 0.19675 -0.11851 C 0.19779 -0.12291 0.19948 -0.12662 0.20079 -0.13078 C 0.20222 -0.14375 0.20079 -0.13333 0.20495 -0.14976 C 0.20534 -0.15115 0.20534 -0.15301 0.20573 -0.15416 C 0.20639 -0.15625 0.20769 -0.15694 0.20834 -0.15879 C 0.20912 -0.16041 0.20938 -0.16273 0.2099 -0.16458 C 0.21146 -0.16921 0.2142 -0.1743 0.21589 -0.17777 C 0.21667 -0.17963 0.21745 -0.18078 0.21836 -0.1824 C 0.21915 -0.18426 0.2198 -0.1868 0.22084 -0.18819 C 0.22383 -0.19328 0.2267 -0.19791 0.23008 -0.20185 C 0.23086 -0.20277 0.23152 -0.20393 0.23256 -0.20486 C 0.23633 -0.20763 0.24037 -0.21064 0.24428 -0.21342 C 0.24831 -0.21689 0.24935 -0.21805 0.25326 -0.21944 C 0.25521 -0.22013 0.2573 -0.22037 0.25912 -0.22106 C 0.27032 -0.21944 0.28139 -0.2199 0.29245 -0.21666 C 0.29766 -0.21481 0.30248 -0.20995 0.30756 -0.20625 C 0.32162 -0.19513 0.33438 -0.18449 0.34753 -0.17037 C 0.35326 -0.16458 0.35847 -0.15694 0.36407 -0.15115 C 0.3668 -0.14861 0.36993 -0.14814 0.37253 -0.1456 C 0.37878 -0.13912 0.39089 -0.12476 0.39089 -0.1243 C 0.39193 -0.12176 0.39297 -0.11851 0.39428 -0.11597 C 0.39506 -0.11365 0.39597 -0.11203 0.39675 -0.10995 C 0.39753 -0.10694 0.39844 -0.10393 0.39909 -0.10092 C 0.39948 -0.09838 0.39948 -0.09606 0.39987 -0.09375 C 0.40157 -0.08657 0.40391 -0.07986 0.40495 -0.07291 C 0.40599 -0.06574 0.40573 -0.05787 0.40678 -0.05069 C 0.40743 -0.04398 0.40912 -0.03796 0.4099 -0.03125 C 0.41094 -0.02338 0.41159 -0.01527 0.41251 -0.00763 C 0.4129 -0.00347 0.41368 0.00024 0.4142 0.0044 C 0.41433 0.00926 0.41459 0.01412 0.41498 0.01899 C 0.41537 0.02315 0.41563 0.02686 0.41576 0.03079 C 0.41706 0.05047 0.41498 0.04213 0.41915 0.05487 C 0.4198 0.05324 0.42045 0.05162 0.42084 0.05 C 0.42253 0.04283 0.42331 0.03056 0.42422 0.02338 C 0.42435 0.01551 0.42461 0.00787 0.42501 -4.07407E-6 C 0.42527 -0.00347 0.42566 -0.00694 0.42592 -0.01041 C 0.42644 -0.02152 0.42709 -0.0324 0.42748 -0.04305 C 0.42865 -0.06713 0.428 -0.07083 0.43008 -0.0949 C 0.43073 -0.10277 0.43295 -0.11319 0.43425 -0.12037 C 0.43451 -0.12384 0.43451 -0.12731 0.4349 -0.13078 C 0.43737 -0.14652 0.43777 -0.14768 0.44258 -0.16018 C 0.44323 -0.16226 0.44415 -0.16435 0.44493 -0.16597 C 0.44675 -0.16967 0.44909 -0.17268 0.45079 -0.17638 C 0.45938 -0.19375 0.45626 -0.19213 0.46667 -0.20486 C 0.47553 -0.21551 0.47214 -0.20902 0.48073 -0.21666 C 0.48347 -0.21875 0.48581 -0.22152 0.48829 -0.22384 C 0.49076 -0.22615 0.49323 -0.22777 0.49584 -0.22963 C 0.49753 -0.23125 0.49896 -0.2331 0.50079 -0.23426 C 0.50521 -0.2368 0.50899 -0.23773 0.51342 -0.23888 C 0.51511 -0.23981 0.51654 -0.24166 0.51823 -0.24166 C 0.53139 -0.2412 0.54467 -0.24027 0.55756 -0.23703 C 0.56068 -0.23657 0.56303 -0.2324 0.56576 -0.22963 C 0.56823 -0.22754 0.57618 -0.21828 0.57826 -0.21481 C 0.58386 -0.20509 0.58946 -0.19513 0.59506 -0.18541 C 0.59701 -0.18194 0.59896 -0.17847 0.60092 -0.175 C 0.60287 -0.17152 0.60508 -0.16851 0.60678 -0.16458 C 0.61029 -0.15532 0.61394 -0.14583 0.61745 -0.13657 C 0.6181 -0.1331 0.61849 -0.12963 0.61915 -0.12615 C 0.62162 -0.11342 0.62435 -0.10069 0.6267 -0.08773 C 0.62774 -0.08125 0.62891 -0.07476 0.63008 -0.06828 C 0.63217 -0.03842 0.62917 -0.07546 0.63256 -0.04305 C 0.63295 -0.03935 0.63295 -0.03541 0.63334 -0.03125 C 0.63464 -0.01828 0.6349 -0.01759 0.63672 -0.00601 C 0.63698 0.00024 0.63711 0.00695 0.63764 0.01297 C 0.63777 0.01875 0.63946 0.02454 0.63842 0.0294 C 0.63777 0.03264 0.63659 0.02362 0.63594 0.02037 C 0.63503 0.01737 0.63464 0.01389 0.63425 0.01019 C 0.6336 0.0051 0.63295 0.00024 0.63256 -0.00463 C 0.63152 -0.01713 0.63008 -0.04166 0.63008 -0.04166 C 0.63047 -0.06736 0.6306 -0.09305 0.63178 -0.11851 C 0.63191 -0.12291 0.63256 -0.12662 0.63334 -0.13078 C 0.6336 -0.13217 0.63386 -0.13356 0.63425 -0.13518 C 0.63542 -0.13912 0.63711 -0.14259 0.63842 -0.14699 C 0.63946 -0.15 0.63985 -0.15393 0.64089 -0.1574 C 0.64141 -0.15879 0.64193 -0.15995 0.64258 -0.16157 C 0.64662 -0.1743 0.64141 -0.16018 0.64675 -0.175 C 0.64844 -0.17963 0.65014 -0.18402 0.65157 -0.18819 C 0.65313 -0.19236 0.65469 -0.19838 0.65665 -0.20185 C 0.65769 -0.20324 0.65912 -0.20416 0.66003 -0.20625 C 0.66316 -0.2125 0.66563 -0.22013 0.66836 -0.22708 C 0.66902 -0.22847 0.66941 -0.22986 0.67006 -0.23125 C 0.67188 -0.23449 0.67279 -0.23657 0.67501 -0.23888 C 0.67592 -0.23935 0.6767 -0.23981 0.67761 -0.24004 C 0.67865 -0.24236 0.67943 -0.24467 0.68073 -0.24606 C 0.68217 -0.24745 0.6836 -0.24814 0.6849 -0.2493 C 0.68829 -0.25138 0.68724 -0.25023 0.69076 -0.25185 C 0.6918 -0.25254 0.69245 -0.25277 0.69323 -0.2537 C 0.70001 -0.25972 0.68972 -0.25393 0.7017 -0.26088 C 0.70964 -0.26551 0.71003 -0.26527 0.71758 -0.26666 L 0.78503 -0.26551 C 0.78581 -0.26551 0.78672 -0.26435 0.78751 -0.26412 C 0.7892 -0.26319 0.79089 -0.26296 0.79258 -0.26226 C 0.79688 -0.25486 0.79376 -0.26203 0.79584 -0.25046 C 0.79636 -0.24838 0.79714 -0.24676 0.79753 -0.24467 C 0.79818 -0.24143 0.79883 -0.23426 0.79922 -0.23125 C 0.79948 -0.22963 0.79987 -0.22847 0.80014 -0.22708 C 0.80027 -0.22106 0.80014 -0.21481 0.80014 -0.20902 C 0.80014 -0.20902 0.81836 -0.17662 0.81836 -0.17638 " pathEditMode="relative" rAng="0" ptsTypes="AAAAAAAAAAAAAAAAAAAAAAAAAAAAAAAAAAAAAAAAAAAAAAAAAAAAAAAAAAAAAAAAAAAAAAAAAAAAAAAAAAAAAAAAAAAAAAAAAAAAAAAAAAAAAAAAAAAAAAAAAAAAAAAAAAA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94" y="-1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47 L -0.00013 2.96296E-6 C -0.00222 -0.00394 -0.0043 -0.00672 -0.00612 -0.01088 C -0.00677 -0.01227 -0.0069 -0.01482 -0.00782 -0.01667 C -0.00834 -0.01829 -0.00938 -0.01945 -0.01029 -0.02084 C -0.01081 -0.02223 -0.0112 -0.02408 -0.01198 -0.02547 C -0.0142 -0.06158 -0.01328 -0.04329 -0.01198 -0.11297 C -0.01185 -0.11505 -0.01159 -0.1169 -0.01094 -0.11898 C -0.00977 -0.12269 -0.00755 -0.12662 -0.00521 -0.12917 C -0.00339 -0.13125 -0.00117 -0.13218 0.00052 -0.13357 C 0.00599 -0.13889 0.00182 -0.13773 0.0082 -0.14283 C 0.01106 -0.14491 0.0151 -0.14584 0.0181 -0.14699 C 0.02721 -0.15996 0.0164 -0.14676 0.03151 -0.15463 C 0.03268 -0.1551 0.03294 -0.1581 0.03398 -0.15903 C 0.03489 -0.15996 0.03606 -0.15996 0.03724 -0.15996 C 0.04765 -0.15996 0.05781 -0.15996 0.06823 -0.15903 C 0.06888 -0.15903 0.06979 -0.1581 0.0707 -0.15764 C 0.07161 -0.15672 0.07278 -0.15625 0.07396 -0.15602 C 0.07656 -0.15139 0.07682 -0.15093 0.07903 -0.14537 C 0.07981 -0.14306 0.0806 -0.14028 0.08151 -0.13773 C 0.08385 -0.13172 0.08606 -0.12963 0.08737 -0.12037 C 0.0875 -0.11852 0.08776 -0.11644 0.08802 -0.11459 C 0.08854 -0.11181 0.0888 -0.10949 0.08893 -0.10718 C 0.0914 -0.08172 0.09101 -0.08542 0.09218 -0.06713 C 0.09414 -0.01181 0.09114 -0.06273 0.0957 -0.02986 C 0.09648 -0.02408 0.09648 -0.01783 0.09726 -0.01227 C 0.09752 -0.01042 0.09752 -0.0081 0.09817 -0.00625 C 0.0987 -0.00394 0.09974 -0.00255 0.10065 -0.00047 C 0.10208 0.01782 0.10078 0.00347 0.10234 0.01597 C 0.1026 0.01875 0.10247 0.02129 0.10325 0.02338 C 0.10377 0.02592 0.10534 0.02731 0.10651 0.0294 C 0.10755 0.03449 0.10963 0.04722 0.11067 0.04838 C 0.11914 0.06365 0.10703 0.04143 0.11471 0.05902 C 0.11784 0.06597 0.11823 0.06504 0.12148 0.06967 C 0.12265 0.07106 0.1237 0.07268 0.12474 0.07384 C 0.12578 0.07477 0.12695 0.07569 0.12825 0.07685 C 0.13008 0.0787 0.1319 0.08078 0.13385 0.08287 C 0.13476 0.08333 0.14284 0.08541 0.14323 0.08588 C 0.15729 0.08541 0.17161 0.08541 0.18554 0.08426 C 0.18698 0.08426 0.18789 0.08171 0.18893 0.08125 C 0.18971 0.08032 0.19075 0.08009 0.1914 0.07963 C 0.19245 0.07824 0.19375 0.07639 0.19492 0.07523 C 0.19622 0.07338 0.19778 0.07268 0.19909 0.07106 C 0.20026 0.06921 0.20104 0.06643 0.20221 0.06458 C 0.20521 0.06041 0.21146 0.05139 0.21146 0.05185 C 0.21562 0.02546 0.21041 0.05463 0.21562 0.03402 C 0.21601 0.03194 0.21601 0.0294 0.21653 0.02777 C 0.21692 0.02592 0.21771 0.025 0.21823 0.02338 C 0.21888 0.02129 0.21979 0.01875 0.2207 0.01597 C 0.22252 -0.00162 0.21992 0.0169 0.22317 0.00416 C 0.22383 0.00139 0.22396 -0.00209 0.22487 -0.00463 C 0.22539 -0.00718 0.22656 -0.00973 0.22734 -0.01227 C 0.22825 -0.01621 0.22916 -0.01991 0.22968 -0.02408 C 0.23034 -0.02639 0.23008 -0.0294 0.2306 -0.03125 C 0.23112 -0.03357 0.23242 -0.03496 0.2332 -0.03727 C 0.24192 -0.06412 0.23307 -0.04028 0.23815 -0.05394 C 0.23984 -0.06551 0.23763 -0.05394 0.2414 -0.06551 C 0.24179 -0.06713 0.24179 -0.06852 0.24231 -0.06968 C 0.24518 -0.07894 0.24687 -0.08125 0.25065 -0.08912 C 0.25143 -0.09144 0.25221 -0.09352 0.25325 -0.09514 C 0.25547 -0.09908 0.26185 -0.10834 0.26471 -0.11135 C 0.26601 -0.11273 0.26758 -0.11297 0.26888 -0.11459 C 0.27109 -0.11644 0.27278 -0.11991 0.27474 -0.12176 C 0.27747 -0.12454 0.28047 -0.12662 0.2832 -0.12917 C 0.28802 -0.13403 0.28281 -0.13125 0.28906 -0.13357 C 0.2901 -0.13496 0.29101 -0.13681 0.29218 -0.13773 C 0.29323 -0.13889 0.29453 -0.13889 0.2957 -0.13935 C 0.29765 -0.14028 0.30247 -0.14098 0.30468 -0.14283 C 0.30664 -0.14398 0.30807 -0.14584 0.30976 -0.14699 C 0.31106 -0.14769 0.3125 -0.14769 0.31393 -0.14815 C 0.31497 -0.14861 0.31627 -0.14954 0.31731 -0.15 C 0.32187 -0.15162 0.32161 -0.15139 0.32643 -0.15255 C 0.33932 -0.15718 0.32083 -0.15139 0.33554 -0.15602 L 0.36979 -0.15255 C 0.37656 -0.14954 0.38151 -0.13889 0.38724 -0.13218 C 0.39166 -0.12709 0.39505 -0.12547 0.39909 -0.11898 C 0.4013 -0.11505 0.40338 -0.10949 0.40573 -0.10579 C 0.41067 -0.0963 0.41237 -0.09723 0.4164 -0.08588 C 0.41758 -0.0831 0.41823 -0.0794 0.41888 -0.07593 C 0.41992 -0.07223 0.42122 -0.06898 0.42239 -0.06551 C 0.42383 -0.03172 0.42422 -0.02801 0.42239 0.01921 C 0.42213 0.02338 0.42044 0.02777 0.41992 0.0324 C 0.41562 0.05833 0.42161 0.02893 0.41406 0.05902 C 0.41237 0.06458 0.41172 0.07152 0.40989 0.07685 C 0.40807 0.08125 0.40625 0.08541 0.40481 0.09004 C 0.40377 0.09282 0.40338 0.09606 0.40221 0.09907 C 0.40078 0.10324 0.39896 0.10764 0.39726 0.11227 C 0.39075 0.13102 0.39648 0.11551 0.39231 0.1287 C 0.39049 0.13402 0.38463 0.15092 0.3832 0.1581 C 0.38229 0.16203 0.38229 0.16643 0.38151 0.17014 C 0.38047 0.1743 0.37825 0.17754 0.37734 0.18194 C 0.37552 0.18912 0.37461 0.19676 0.37317 0.20393 C 0.37265 0.20995 0.37135 0.22453 0.37135 0.2294 C 0.37174 0.24421 0.37226 0.25879 0.37317 0.27384 C 0.37343 0.27639 0.37383 0.27916 0.37487 0.28125 C 0.37604 0.28379 0.3776 0.28611 0.37903 0.28865 C 0.37916 0.29004 0.37929 0.2919 0.37968 0.29328 C 0.38073 0.29652 0.38177 0.29884 0.38398 0.30046 C 0.38489 0.30092 0.3862 0.30139 0.38724 0.30185 C 0.38867 0.30277 0.38997 0.3044 0.3914 0.30509 C 0.3931 0.30555 0.41054 0.30764 0.41159 0.30764 C 0.41367 0.30833 0.41588 0.30879 0.41836 0.30926 C 0.43789 0.32083 0.42916 0.31713 0.4681 0.31203 C 0.46927 0.31203 0.46979 0.30879 0.47057 0.30764 C 0.47187 0.30648 0.47291 0.30602 0.47409 0.30509 C 0.47565 0.3037 0.4789 0.30185 0.4789 0.30208 C 0.49179 0.28379 0.47552 0.30509 0.48724 0.29444 C 0.48841 0.29375 0.48893 0.2912 0.48971 0.29004 C 0.49075 0.28819 0.49205 0.2868 0.49336 0.28565 C 0.49479 0.28379 0.49648 0.28287 0.49804 0.28125 C 0.49922 0.28009 0.49987 0.27801 0.50052 0.27685 C 0.50989 0.26227 0.50221 0.27407 0.5082 0.26643 C 0.50976 0.26458 0.5108 0.2618 0.51237 0.26018 C 0.51367 0.25879 0.51536 0.25879 0.51653 0.2574 C 0.52903 0.24259 0.5207 0.24815 0.52734 0.24421 C 0.52786 0.24259 0.52812 0.24097 0.5289 0.24004 C 0.53164 0.23588 0.53294 0.23541 0.53567 0.23379 C 0.53672 0.23148 0.53711 0.22893 0.53815 0.22777 C 0.53906 0.22685 0.54036 0.22731 0.54153 0.22662 C 0.54375 0.225 0.54583 0.22361 0.54804 0.22199 C 0.54935 0.22106 0.55052 0.22014 0.55156 0.21875 C 0.55351 0.21666 0.55403 0.21504 0.55638 0.21458 C 0.56028 0.21389 0.56432 0.21342 0.56836 0.21273 C 0.57252 0.21088 0.57461 0.20926 0.57981 0.21458 C 0.58255 0.21713 0.58346 0.22453 0.58646 0.22662 C 0.58737 0.22685 0.58815 0.22731 0.58893 0.22777 C 0.58919 0.2294 0.58932 0.23078 0.58997 0.2324 C 0.59179 0.23958 0.59453 0.24467 0.59726 0.25139 C 0.59791 0.25324 0.59843 0.25463 0.59896 0.25578 C 0.59961 0.25787 0.60013 0.25972 0.60078 0.2618 C 0.60156 0.26527 0.60234 0.26898 0.60312 0.27199 C 0.60416 0.27639 0.60664 0.28426 0.60664 0.28449 C 0.60885 0.30833 0.60833 0.30139 0.60664 0.34629 C 0.60664 0.34791 0.60481 0.35069 0.60481 0.35115 C 0.60481 0.35092 0.64505 0.42338 0.64505 0.42361 " pathEditMode="relative" rAng="0" ptsTypes="AAAAAAAAAAAAAAAAAAAAAAAAAAAAAAAAAAAAAAAAAAAAAAAAAAAAAAAAAAAAAAAAAAAAAAAAAAAAAAAAAAAAAAAAAAAAAAAAAAAAAAAAAAAAAAAAAAAAAAAAAAAAAAAAAAAAAAA">
                                      <p:cBhvr>
                                        <p:cTn id="6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2" y="1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7656 -0.00139 C 0.07917 -0.00162 0.08164 -0.00371 0.08411 -0.0044 C 0.08659 -0.0051 0.08906 -0.00579 0.09167 -0.00602 C 0.10521 -0.00672 0.11888 -0.00695 0.13242 -0.00741 C 0.13529 -0.00787 0.13802 -0.00857 0.14076 -0.0088 C 0.14492 -0.00949 0.14909 -0.00949 0.15326 -0.01042 C 0.15417 -0.01042 0.15495 -0.01181 0.15573 -0.01181 L 0.2599 -0.01343 L 0.61823 -0.01482 C 0.6224 -0.01551 0.63034 -0.01528 0.63411 -0.02084 C 0.63477 -0.02176 0.63242 -0.02199 0.63164 -0.02222 C 0.62878 -0.02292 0.62604 -0.02315 0.62331 -0.02361 C 0.60885 -0.02315 0.5944 -0.02361 0.57995 -0.02222 C 0.57891 -0.02199 0.57813 -0.0206 0.57747 -0.01922 C 0.57617 -0.01667 0.57409 -0.01042 0.57409 -0.01042 C 0.58112 0.02731 0.57435 -0.0044 0.63411 -0.00741 C 0.63594 -0.00741 0.63776 -0.01019 0.63906 -0.01181 C 0.63932 -0.01343 0.63945 -0.01482 0.63997 -0.01621 C 0.64401 -0.02894 0.64141 -0.01644 0.64323 -0.02662 C 0.64297 -0.03148 0.64518 -0.04028 0.64245 -0.04144 C 0.63216 -0.04607 0.61927 -0.04167 0.6082 -0.03843 C 0.60716 -0.0375 0.60612 -0.03611 0.60495 -0.03565 C 0.59427 -0.03033 0.60352 -0.03727 0.59492 -0.03264 C 0.59076 -0.03033 0.59089 -0.02963 0.58737 -0.02523 C 0.58711 -0.02361 0.58646 -0.02222 0.58659 -0.02084 C 0.58685 -0.01667 0.58711 -0.0125 0.58828 -0.0088 C 0.58867 -0.00741 0.58997 -0.00764 0.59076 -0.00741 C 0.59245 -0.00672 0.59414 -0.00648 0.5957 -0.00602 C 0.59922 -0.00602 0.62773 0.00903 0.6332 -0.01343 C 0.63385 -0.01551 0.63372 -0.01829 0.63411 -0.02084 C 0.63438 -0.02222 0.63464 -0.02361 0.6349 -0.02523 C 0.63333 -0.0463 0.63724 -0.0456 0.63073 -0.04885 C 0.62969 -0.04954 0.62852 -0.04977 0.62747 -0.05047 C 0.62695 -0.05023 0.60938 -0.04769 0.60404 -0.04584 C 0.60326 -0.0456 0.60247 -0.04468 0.60156 -0.04445 C 0.6 -0.04375 0.59831 -0.04352 0.59661 -0.04306 C 0.59089 -0.03287 0.59362 -0.03635 0.58906 -0.03102 C 0.5888 -0.02917 0.58854 -0.02709 0.58828 -0.02523 C 0.58698 -0.01505 0.58659 -0.01111 0.58828 0.00139 C 0.58854 0.00393 0.58971 0.00578 0.59076 0.0074 C 0.59141 0.00833 0.59245 0.00833 0.59323 0.00879 C 0.60273 0.00833 0.61211 0.00833 0.62161 0.0074 C 0.62253 0.0074 0.62331 0.00671 0.62409 0.00602 C 0.625 0.00509 0.62578 0.00393 0.62656 0.00301 C 0.62682 0.00046 0.62786 -0.00209 0.62747 -0.0044 C 0.59974 -0.15463 0.60156 -0.15787 0.55742 -0.28287 C 0.49909 -0.44861 0.41133 -0.65371 0.33906 -0.77315 C 0.24362 -0.93079 0.13464 -1.06065 0.03242 -1.2044 L -0.31237 -1.19676 C -0.31602 -1.19653 -0.3082 -1.17917 -0.3082 -1.17917 C -0.30768 -1.17246 -0.3069 -1.16135 -0.30573 -1.15533 C -0.30469 -1.15023 -0.30286 -1.1456 -0.30156 -1.14051 C -0.30065 -1.13681 -0.29987 -1.13264 -0.29909 -1.12871 C -0.29805 -1.12361 -0.29805 -1.11945 -0.2974 -1.11389 C -0.29688 -1.10949 -0.29635 -1.1051 -0.2957 -1.10047 C -0.2957 -1.10023 -0.29388 -1.08866 -0.29323 -1.08565 C -0.29219 -1.08125 -0.29102 -1.07685 -0.28984 -1.07246 C -0.28958 -1.06991 -0.28945 -1.06736 -0.28906 -1.06505 C -0.28737 -1.05602 -0.28451 -1.04838 -0.28242 -1.03982 C -0.27813 -1.02222 -0.27526 -1.00324 -0.26992 -0.98658 C -0.26875 -0.9831 -0.26758 -0.97963 -0.26654 -0.97616 C -0.26393 -0.9669 -0.26276 -0.95602 -0.25911 -0.94792 C -0.25794 -0.9456 -0.25664 -0.94329 -0.25573 -0.94051 C -0.25417 -0.93635 -0.25286 -0.93172 -0.25156 -0.92732 C -0.25091 -0.92523 -0.25065 -0.92315 -0.24987 -0.9213 C -0.24922 -0.91968 -0.24805 -0.91852 -0.2474 -0.9169 C -0.24648 -0.91459 -0.24583 -0.91181 -0.24492 -0.90949 C -0.24414 -0.90787 -0.2431 -0.90648 -0.24245 -0.9051 C -0.24154 -0.90324 -0.24076 -0.90116 -0.23984 -0.89908 C -0.23737 -0.8926 -0.23529 -0.88565 -0.23242 -0.87986 C -0.23073 -0.87639 -0.22891 -0.87315 -0.22734 -0.86945 C -0.22396 -0.86158 -0.2181 -0.8419 -0.21654 -0.83681 C -0.2138 -0.82755 -0.2125 -0.81621 -0.20833 -0.8088 C -0.20755 -0.80718 -0.20651 -0.80602 -0.20586 -0.80417 C -0.20508 -0.80255 -0.20417 -0.79838 -0.20417 -0.79838 L -0.20417 -0.79838 " pathEditMode="relative" ptsTypes="AAAAAAAAAAAAAAAAAAAAAAAAAAAAAAAAAAAAAAAAAAAAAAAAAAAAAAAAAAAAAAAAAAAAAAAAAAAAAA">
                                      <p:cBhvr>
                                        <p:cTn id="1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13" grpId="0" animBg="1"/>
      <p:bldP spid="11" grpId="0" animBg="1"/>
      <p:bldP spid="17" grpId="0" animBg="1"/>
      <p:bldP spid="21" grpId="0" animBg="1"/>
      <p:bldP spid="20" grpId="0" animBg="1"/>
      <p:bldP spid="22" grpId="0" animBg="1"/>
      <p:bldP spid="24" grpId="0" animBg="1"/>
      <p:bldP spid="3" grpId="0" animBg="1"/>
      <p:bldP spid="6" grpId="0" animBg="1"/>
      <p:bldP spid="8" grpId="0" animBg="1"/>
      <p:bldP spid="9" grpId="0" animBg="1"/>
      <p:bldP spid="12" grpId="0" animBg="1"/>
      <p:bldP spid="14" grpId="0" animBg="1"/>
      <p:bldP spid="15" grpId="0" animBg="1"/>
      <p:bldP spid="16" grpId="0" animBg="1"/>
      <p:bldP spid="25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1036320"/>
            <a:ext cx="7447280" cy="5821680"/>
          </a:xfrm>
          <a:prstGeom prst="rect">
            <a:avLst/>
          </a:prstGeom>
          <a:solidFill>
            <a:srgbClr val="FFFFFF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/>
          <p:nvPr/>
        </p:nvSpPr>
        <p:spPr>
          <a:xfrm>
            <a:off x="-3383983" y="6577770"/>
            <a:ext cx="3873500" cy="32131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直角三角形 33"/>
          <p:cNvSpPr/>
          <p:nvPr/>
        </p:nvSpPr>
        <p:spPr>
          <a:xfrm flipH="1">
            <a:off x="3812439" y="7252100"/>
            <a:ext cx="1274069" cy="2210710"/>
          </a:xfrm>
          <a:prstGeom prst="rtTriangle">
            <a:avLst/>
          </a:prstGeom>
          <a:solidFill>
            <a:schemeClr val="tx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/>
          <p:cNvSpPr/>
          <p:nvPr/>
        </p:nvSpPr>
        <p:spPr>
          <a:xfrm>
            <a:off x="4043640" y="1470184"/>
            <a:ext cx="2985973" cy="2621597"/>
          </a:xfrm>
          <a:prstGeom prst="triangle">
            <a:avLst>
              <a:gd name="adj" fmla="val 49374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直角三角形 14"/>
          <p:cNvSpPr/>
          <p:nvPr/>
        </p:nvSpPr>
        <p:spPr>
          <a:xfrm>
            <a:off x="4449474" y="4367060"/>
            <a:ext cx="1017005" cy="2210710"/>
          </a:xfrm>
          <a:prstGeom prst="rtTriangle">
            <a:avLst/>
          </a:prstGeom>
          <a:solidFill>
            <a:schemeClr val="tx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ja-JP" sz="6600" dirty="0" smtClean="0">
                <a:solidFill>
                  <a:srgbClr val="603755"/>
                </a:solidFill>
                <a:latin typeface="Comic Sans MS" panose="030F0702030302020204" pitchFamily="66" charset="0"/>
              </a:rPr>
              <a:t>Let’s make a witch!</a:t>
            </a:r>
            <a:endParaRPr kumimoji="1" lang="ja-JP" altLang="en-US" sz="6600" dirty="0">
              <a:solidFill>
                <a:srgbClr val="603755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345680" y="1127760"/>
            <a:ext cx="254000" cy="5730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87383" y="90574"/>
            <a:ext cx="979070" cy="104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1263026" y="90574"/>
            <a:ext cx="979070" cy="104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862033" y="3853260"/>
            <a:ext cx="2437233" cy="2349500"/>
          </a:xfrm>
          <a:prstGeom prst="rect">
            <a:avLst/>
          </a:prstGeom>
          <a:solidFill>
            <a:schemeClr val="accent6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ハート 12"/>
          <p:cNvSpPr/>
          <p:nvPr/>
        </p:nvSpPr>
        <p:spPr>
          <a:xfrm>
            <a:off x="-1936280" y="3119070"/>
            <a:ext cx="867946" cy="458650"/>
          </a:xfrm>
          <a:prstGeom prst="heart">
            <a:avLst/>
          </a:prstGeom>
          <a:solidFill>
            <a:srgbClr val="C00000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直角三角形 13"/>
          <p:cNvSpPr/>
          <p:nvPr/>
        </p:nvSpPr>
        <p:spPr>
          <a:xfrm flipH="1">
            <a:off x="-2137890" y="1654868"/>
            <a:ext cx="1271167" cy="730018"/>
          </a:xfrm>
          <a:prstGeom prst="rtTriangle">
            <a:avLst/>
          </a:prstGeom>
          <a:solidFill>
            <a:schemeClr val="accent6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6096000" y="4656886"/>
            <a:ext cx="787400" cy="288342"/>
          </a:xfrm>
          <a:prstGeom prst="rect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星 5 5"/>
          <p:cNvSpPr/>
          <p:nvPr/>
        </p:nvSpPr>
        <p:spPr>
          <a:xfrm>
            <a:off x="-2438400" y="3853260"/>
            <a:ext cx="1968500" cy="2052240"/>
          </a:xfrm>
          <a:prstGeom prst="star5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/>
          <p:cNvSpPr/>
          <p:nvPr/>
        </p:nvSpPr>
        <p:spPr>
          <a:xfrm>
            <a:off x="6377903" y="1676780"/>
            <a:ext cx="746337" cy="708106"/>
          </a:xfrm>
          <a:prstGeom prst="ellipse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/>
          <p:nvPr/>
        </p:nvSpPr>
        <p:spPr>
          <a:xfrm>
            <a:off x="459816" y="1530410"/>
            <a:ext cx="3697267" cy="1878211"/>
          </a:xfrm>
          <a:prstGeom prst="ellipse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702300" y="7252100"/>
            <a:ext cx="675603" cy="1599800"/>
          </a:xfrm>
          <a:prstGeom prst="rect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ローチャート: 判断 17"/>
          <p:cNvSpPr/>
          <p:nvPr/>
        </p:nvSpPr>
        <p:spPr>
          <a:xfrm>
            <a:off x="7599680" y="7493000"/>
            <a:ext cx="871220" cy="1193800"/>
          </a:xfrm>
          <a:prstGeom prst="flowChartDecision">
            <a:avLst/>
          </a:prstGeom>
          <a:solidFill>
            <a:schemeClr val="accent6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タイトル 1"/>
          <p:cNvSpPr txBox="1">
            <a:spLocks/>
          </p:cNvSpPr>
          <p:nvPr/>
        </p:nvSpPr>
        <p:spPr>
          <a:xfrm>
            <a:off x="0" y="15082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6600" dirty="0" smtClean="0">
                <a:solidFill>
                  <a:srgbClr val="603755"/>
                </a:solidFill>
                <a:latin typeface="Comic Sans MS" panose="030F0702030302020204" pitchFamily="66" charset="0"/>
              </a:rPr>
              <a:t>Last one!</a:t>
            </a:r>
            <a:endParaRPr lang="ja-JP" altLang="en-US" sz="6600" dirty="0">
              <a:solidFill>
                <a:srgbClr val="603755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15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85185E-6 L -2.91667E-6 -1.85185E-6 C 0.00065 0.00556 0.00131 0.01065 0.00196 0.01667 C 0.00235 0.01945 0.00274 0.02246 0.003 0.0257 C 0.00339 0.02824 0.00391 0.03079 0.00404 0.0331 C 0.00456 0.0382 0.00469 0.04306 0.00508 0.04815 C 0.00821 0.07778 0.00612 0.05185 0.00821 0.07014 C 0.00964 0.08218 0.00847 0.07639 0.01133 0.08704 C 0.01172 0.09074 0.01198 0.09445 0.01237 0.09815 C 0.01263 0.1 0.01328 0.10162 0.01341 0.10347 C 0.01394 0.10718 0.01381 0.11088 0.01446 0.11459 C 0.01524 0.11783 0.01654 0.12084 0.01758 0.12408 C 0.01797 0.12824 0.0181 0.13264 0.01862 0.13704 C 0.01953 0.14236 0.0211 0.14792 0.02162 0.15347 C 0.02201 0.15671 0.02227 0.15972 0.02266 0.16296 C 0.02474 0.17477 0.02474 0.16991 0.02787 0.18148 C 0.02878 0.18426 0.0293 0.18727 0.02995 0.19051 L 0.03308 0.20185 C 0.03594 0.23611 0.03138 0.19537 0.03828 0.22384 C 0.04115 0.23449 0.04258 0.2463 0.04466 0.25741 C 0.04558 0.26204 0.04584 0.26736 0.04675 0.27199 C 0.04727 0.27431 0.04831 0.2757 0.04883 0.27755 C 0.05013 0.28195 0.05117 0.28588 0.05196 0.29074 C 0.05248 0.29283 0.05261 0.2956 0.053 0.29815 C 0.0543 0.30347 0.05573 0.30903 0.05716 0.31459 C 0.05847 0.31898 0.06081 0.32477 0.06224 0.32963 C 0.06263 0.33334 0.06276 0.33704 0.06328 0.34074 C 0.06524 0.35162 0.06953 0.37408 0.06953 0.37408 C 0.06979 0.37546 0.07097 0.39306 0.07162 0.39607 C 0.07344 0.40417 0.07604 0.41181 0.07787 0.42037 C 0.08295 0.4419 0.07657 0.42546 0.08425 0.44259 C 0.08464 0.4456 0.0849 0.44861 0.08529 0.45185 C 0.08581 0.45486 0.08802 0.46459 0.08841 0.46644 C 0.09219 0.4794 0.09141 0.47199 0.09466 0.48704 C 0.09688 0.4963 0.09453 0.49445 0.09779 0.50533 C 0.09857 0.50764 0.09987 0.50903 0.10091 0.51088 C 0.10104 0.51158 0.10183 0.5294 0.10287 0.53334 C 0.10573 0.54283 0.10964 0.55139 0.11224 0.56088 C 0.11302 0.56343 0.11354 0.56597 0.11433 0.56852 C 0.11797 0.57894 0.1181 0.57778 0.12162 0.58681 C 0.12487 0.59468 0.12409 0.59468 0.12904 0.60347 C 0.13034 0.60556 0.13203 0.60671 0.13321 0.60926 C 0.13451 0.61111 0.13516 0.61412 0.13633 0.61667 C 0.13933 0.62222 0.14245 0.62801 0.14558 0.6331 C 0.14688 0.63496 0.14844 0.63542 0.14974 0.63681 C 0.153 0.64051 0.15612 0.64421 0.15912 0.64815 C 0.17631 0.66991 0.16667 0.6632 0.18008 0.67014 C 0.18256 0.67315 0.18464 0.67685 0.18724 0.6794 C 0.19362 0.68519 0.19623 0.68496 0.20287 0.68704 L 0.51016 0.68496 C 0.51498 0.68496 0.5194 0.68056 0.5237 0.67755 C 0.53672 0.66875 0.53282 0.66875 0.54362 0.65371 C 0.54558 0.65046 0.54792 0.64861 0.54987 0.6463 C 0.56055 0.63241 0.56042 0.63125 0.57279 0.61296 C 0.57448 0.61042 0.57631 0.60787 0.578 0.60556 C 0.58021 0.60232 0.58216 0.59908 0.58425 0.59607 C 0.58607 0.59352 0.58789 0.59167 0.58946 0.58866 C 0.59141 0.58519 0.59349 0.58102 0.59558 0.57778 C 0.59961 0.57107 0.60274 0.56852 0.60599 0.56088 C 0.60847 0.55509 0.60938 0.54722 0.61237 0.54259 C 0.61511 0.53773 0.61667 0.53519 0.61862 0.52963 C 0.61992 0.52593 0.62058 0.52199 0.62175 0.51829 C 0.62305 0.51505 0.62461 0.51204 0.62591 0.50903 C 0.62748 0.50533 0.62878 0.50185 0.63008 0.49815 C 0.63047 0.49445 0.6306 0.49028 0.63112 0.48704 C 0.63256 0.4757 0.63451 0.46459 0.6362 0.45371 C 0.63659 0.45116 0.63698 0.44861 0.63724 0.4463 C 0.63828 0.43935 0.63959 0.43241 0.64037 0.4257 C 0.6487 0.35232 0.63763 0.45301 0.64349 0.39236 C 0.65209 0.30579 0.64349 0.40232 0.64766 0.34977 C 0.65104 0.30764 0.64466 0.40301 0.65078 0.30347 C 0.65117 0.29838 0.65183 0.29375 0.65183 0.28889 C 0.65235 0.20926 0.65183 0.12963 0.65183 0.05 L 0.65183 -0.03125 " pathEditMode="relative" rAng="0" ptsTypes="AAAAAAAAAAAAAAAAAAAAAAAAAAAAAAAAAAAAAAAAAAAAAAAAAAAAAAAAAAAAAAAAAAAAAAAAAA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04" y="32778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2227 0.0118 -0.00169 0.00023 0.02188 0.00741 C 0.02448 0.0081 0.02682 0.00972 0.02917 0.01111 C 0.03138 0.01203 0.03333 0.01412 0.03542 0.01481 C 0.0431 0.01666 0.05833 0.01852 0.05833 0.01852 L 0.12591 0.01296 C 0.13229 0.01227 0.13399 0.01088 0.13945 0.00926 C 0.14154 0.00856 0.14362 0.00787 0.1457 0.00741 C 0.14818 0.00555 0.15052 0.00347 0.153 0.00185 C 0.15781 -0.00139 0.15912 -0.00185 0.16341 -0.00371 C 0.16914 -0.01065 0.16432 -0.00602 0.17383 -0.00926 C 0.175 -0.00972 0.17591 -0.01065 0.17695 -0.01111 C 0.17878 -0.01204 0.18047 -0.0125 0.18216 -0.01297 C 0.1832 -0.01482 0.18399 -0.01759 0.18529 -0.01852 C 0.18724 -0.02014 0.18959 -0.01968 0.19154 -0.02037 C 0.19401 -0.02153 0.19649 -0.02292 0.19883 -0.02408 C 0.19987 -0.02547 0.20091 -0.02685 0.20195 -0.02778 C 0.21068 -0.03565 0.19844 -0.02199 0.20925 -0.03334 C 0.2181 -0.04283 0.21237 -0.03935 0.21966 -0.04259 C 0.22357 -0.04676 0.22761 -0.05093 0.23112 -0.05556 C 0.23399 -0.05926 0.23711 -0.0625 0.23945 -0.06667 L 0.24675 -0.07963 C 0.24818 -0.08218 0.24935 -0.08496 0.25091 -0.08704 C 0.25235 -0.08889 0.25391 -0.09051 0.25508 -0.09259 C 0.25599 -0.09422 0.25638 -0.09653 0.25716 -0.09815 C 0.25886 -0.10162 0.26081 -0.10417 0.26237 -0.10741 C 0.26328 -0.10926 0.26367 -0.11158 0.26445 -0.11297 C 0.26537 -0.11459 0.2668 -0.11505 0.26758 -0.11667 C 0.27826 -0.13773 0.27084 -0.12431 0.27591 -0.13889 C 0.27682 -0.14167 0.278 -0.14398 0.27904 -0.1463 C 0.27943 -0.14815 0.27995 -0.15 0.28008 -0.15185 C 0.2806 -0.15556 0.28021 -0.15972 0.28112 -0.16297 C 0.28177 -0.16505 0.2832 -0.16551 0.28425 -0.16667 C 0.28503 -0.16922 0.28581 -0.17153 0.28633 -0.17408 C 0.28906 -0.18681 0.28594 -0.17662 0.28841 -0.18704 C 0.28906 -0.18959 0.28985 -0.19213 0.2905 -0.19445 C 0.29089 -0.19884 0.29089 -0.20324 0.29154 -0.20741 C 0.29427 -0.22408 0.2957 -0.21621 0.2957 -0.23334 C 0.2961 -0.29815 0.2957 -0.36297 0.2957 -0.42778 L 0.2957 -0.42778 " pathEditMode="relative" ptsTypes="AAAAAAAAAAAAAAAAAAAAAAAAAAAAAAAAAAAAAAAAA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57 -0.42755 C 0.2957 -0.42755 0.29909 -0.42385 0.29909 -0.42361 C 0.30495 -0.42431 0.06927 -0.05348 0.02956 0.02384 C -0.0099 0.10069 0.05911 0.03703 0.06445 0.03865 C 0.07161 0.04097 0.07852 0.04074 0.08581 0.04236 C 0.09531 0.04421 0.10404 0.04722 0.11289 0.04953 C 0.12357 0.05254 0.13372 0.05532 0.1444 0.05694 C 0.15326 0.05856 0.22096 0.06389 0.22669 0.06435 C 0.32044 0.09953 0.24154 0.07407 0.34518 0.09421 C 0.42578 0.10926 0.39049 0.1081 0.47357 0.1294 C 0.49948 0.13588 0.52565 0.13958 0.55169 0.14606 C 0.5763 0.15185 0.60091 0.15972 0.62565 0.1662 C 0.85299 0.16504 1.08086 0.18657 1.3082 0.1625 C 1.3207 0.16134 1.30794 0.11666 1.30612 0.09421 C 1.30573 0.09051 1.30052 0.08773 1.29831 0.0868 C 1.29453 0.08472 1.29063 0.0831 1.28685 0.08102 C 1.27669 0.06967 1.28737 0.08032 1.27591 0.07384 C 1.26589 0.06852 1.25651 0.06273 1.24779 0.05694 C 1.24349 0.05463 1.23828 0.0493 1.23372 0.04768 C 1.23021 0.04676 1.22695 0.04676 1.22383 0.04606 C 1.20482 0.0243 1.22409 0.04305 1.20247 0.03125 C 1.19766 0.02847 1.19323 0.02338 1.18841 0.02014 C 1.18294 0.01643 1.17734 0.01412 1.17227 0.01088 C 1.16849 0.00833 1.16523 0.00393 1.16133 0.00139 C 1.14596 -0.00672 1.13086 -0.01042 1.11602 -0.0206 C 1.09648 -0.03473 1.10938 -0.02639 1.07695 -0.04121 C 1.07448 -0.04352 1.07214 -0.04653 1.06966 -0.04861 C 1.06667 -0.05047 1.06367 -0.05047 1.06081 -0.05209 C 1.05586 -0.0551 1.05117 -0.05741 1.04674 -0.06158 C 1.02344 -0.08033 1.04505 -0.07153 1.02044 -0.07801 C 1.01654 -0.08033 1.01237 -0.08334 1.00794 -0.08565 C 1.00586 -0.08658 1.00339 -0.08658 1.00143 -0.08727 C 0.99896 -0.0882 0.99674 -0.08982 0.9944 -0.09098 C 0.99219 -0.09236 0.9901 -0.09306 0.98841 -0.09468 C 0.98711 -0.0956 0.98594 -0.09792 0.98451 -0.09838 C 0.98008 -0.1 0.97591 -0.10093 0.97148 -0.10209 C 0.95938 -0.11181 0.96849 -0.10533 0.95091 -0.11343 C 0.9375 -0.11875 0.93672 -0.1206 0.92513 -0.12454 C 0.91992 -0.1257 0.91471 -0.12616 0.91029 -0.12824 C 0.90234 -0.13102 0.8931 -0.13611 0.88503 -0.14098 C 0.88216 -0.1426 0.87969 -0.14468 0.87695 -0.14676 C 0.84518 -0.16343 0.85469 -0.16088 0.83633 -0.16505 C 0.8332 -0.16829 0.83021 -0.17199 0.82669 -0.17408 C 0.82461 -0.1757 0.82279 -0.17523 0.8207 -0.17616 C 0.81172 -0.17848 0.81289 -0.17824 0.80195 -0.1801 C 0.79805 -0.18195 0.7944 -0.18426 0.79049 -0.18542 C 0.78464 -0.18635 0.77865 -0.18635 0.77279 -0.1875 L 0.71758 -0.18912 L 0.66432 -0.18912 C 0.66432 -0.18843 0.94557 -0.6963 0.94557 -0.69584 C 0.99284 -0.78172 0.94128 -0.61065 0.94154 -0.61204 " pathEditMode="relative" rAng="0" ptsTypes="AAAAAAAAAAAAAAAAAAAAAAAAAAAAAAAAAAAAAAAAAAAAAAAAAAA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79" y="1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L -0.00013 0.00023 C -0.00156 -0.0051 -0.00325 -0.00996 -0.0043 -0.01482 C -0.00638 -0.02523 -0.0043 -0.02431 -0.00638 -0.03172 C -0.01042 -0.0463 -0.0069 -0.02894 -0.0095 -0.0426 C -0.01068 -0.05857 -0.0125 -0.08449 -0.01263 -0.09653 C -0.01289 -0.11736 -0.01211 -0.13866 -0.01159 -0.15949 C -0.0112 -0.17755 -0.0099 -0.18588 -0.00846 -0.20394 C -0.0069 -0.22338 -0.00872 -0.21343 -0.00534 -0.22778 C -0.00508 -0.23496 -0.00521 -0.2419 -0.0043 -0.24838 C -0.00351 -0.25486 -0.0013 -0.26065 -0.00013 -0.2669 C 0.00052 -0.27061 0.00091 -0.27454 0.00195 -0.27801 C 0.0026 -0.28056 0.00352 -0.28287 0.00404 -0.28542 C 0.00456 -0.28797 0.00469 -0.29051 0.00508 -0.29283 C 0.00729 -0.30741 0.00651 -0.30301 0.00925 -0.31505 C 0.00951 -0.32315 0.00925 -0.33125 0.01029 -0.33912 C 0.01094 -0.34445 0.01315 -0.34908 0.01445 -0.35394 C 0.01628 -0.36135 0.01836 -0.36852 0.01966 -0.37616 C 0.02331 -0.39815 0.02083 -0.38912 0.02591 -0.40394 C 0.02617 -0.40834 0.02617 -0.41273 0.02695 -0.4169 C 0.028 -0.42269 0.02982 -0.42801 0.03112 -0.43357 C 0.03607 -0.45556 0.02956 -0.43357 0.03737 -0.45764 C 0.03802 -0.46574 0.03841 -0.47385 0.03945 -0.48172 C 0.04167 -0.49861 0.04297 -0.50209 0.04675 -0.51505 C 0.05013 -0.54584 0.04518 -0.50811 0.04987 -0.52986 C 0.05052 -0.53287 0.05026 -0.53611 0.05091 -0.53912 C 0.0513 -0.54121 0.05234 -0.54283 0.053 -0.54468 C 0.05417 -0.54885 0.05495 -0.55348 0.05612 -0.55764 C 0.05768 -0.56343 0.06224 -0.5713 0.06445 -0.57431 C 0.06576 -0.57616 0.06706 -0.57848 0.06862 -0.57986 C 0.07018 -0.58148 0.07214 -0.58218 0.07383 -0.58357 C 0.07526 -0.58473 0.07643 -0.58635 0.078 -0.58727 C 0.07969 -0.5882 0.08138 -0.58843 0.0832 -0.58912 C 0.08425 -0.59098 0.0849 -0.59375 0.08633 -0.59468 C 0.08971 -0.59699 0.0987 -0.59861 0.103 -0.60023 C 0.10768 -0.60209 0.11693 -0.60648 0.12279 -0.60764 C 0.12721 -0.60857 0.13177 -0.6088 0.13633 -0.60949 C 0.17409 -0.62639 0.14831 -0.61551 0.2457 -0.60764 C 0.24896 -0.60741 0.25221 -0.6051 0.25508 -0.60209 C 0.26302 -0.59375 0.25846 -0.59815 0.26862 -0.58912 C 0.26992 -0.58357 0.27109 -0.57778 0.27279 -0.57246 C 0.27383 -0.56898 0.27565 -0.56644 0.27695 -0.5632 C 0.27865 -0.55903 0.28047 -0.55463 0.28216 -0.55023 C 0.28359 -0.54607 0.2849 -0.54167 0.28633 -0.53727 C 0.28698 -0.53542 0.28789 -0.5338 0.28841 -0.53172 C 0.29466 -0.50695 0.28607 -0.53357 0.29375 -0.51135 C 0.29414 -0.5088 0.2957 -0.49746 0.29688 -0.49283 C 0.30456 -0.45741 0.30117 -0.47616 0.30508 -0.45209 C 0.30547 -0.44537 0.30586 -0.43866 0.30612 -0.43172 C 0.30651 -0.42315 0.30651 -0.41436 0.30729 -0.40579 C 0.30768 -0.40023 0.30859 -0.39468 0.30925 -0.38912 C 0.30951 -0.38125 0.30977 -0.37315 0.31042 -0.36505 C 0.31042 -0.36204 0.31133 -0.35903 0.31133 -0.35579 C 0.31133 -0.32871 0.31081 -0.30139 0.31042 -0.27431 C 0.3099 -0.26019 0.31081 -0.2632 0.30612 -0.25741 C 0.30495 -0.25 0.30495 -0.24537 0.30091 -0.23912 C 0.29974 -0.2375 0.29805 -0.23797 0.29688 -0.23727 C 0.2957 -0.23542 0.29479 -0.23311 0.29375 -0.23172 C 0.29141 -0.22917 0.28242 -0.22824 0.28216 -0.22778 L 0.1832 -0.23357 C 0.18138 -0.2338 0.17956 -0.23403 0.178 -0.23542 C 0.17552 -0.2375 0.17253 -0.24329 0.1707 -0.24653 C 0.17031 -0.24908 0.17005 -0.25162 0.16966 -0.25394 C 0.16901 -0.25718 0.16758 -0.25996 0.16758 -0.2632 C 0.16758 -0.28866 0.16875 -0.31389 0.16966 -0.33912 C 0.16979 -0.34236 0.16992 -0.34561 0.1707 -0.34838 C 0.17149 -0.35139 0.17734 -0.36621 0.17904 -0.36875 C 0.18125 -0.37246 0.18399 -0.37477 0.18633 -0.37801 C 0.19622 -0.39167 0.1888 -0.38287 0.19675 -0.39283 C 0.19779 -0.39422 0.1987 -0.39561 0.19987 -0.39653 C 0.20117 -0.39769 0.2026 -0.39769 0.20404 -0.39838 C 0.20508 -0.39908 0.20612 -0.39954 0.20716 -0.40023 C 0.20859 -0.40139 0.2099 -0.40255 0.21133 -0.40394 C 0.21237 -0.4051 0.21328 -0.40672 0.21445 -0.40764 C 0.21576 -0.4088 0.21719 -0.4088 0.21862 -0.40949 C 0.2207 -0.41065 0.22279 -0.41204 0.22487 -0.4132 C 0.22656 -0.41574 0.228 -0.41922 0.23008 -0.42061 C 0.23568 -0.42454 0.24831 -0.42523 0.25404 -0.42616 C 0.27266 -0.42963 0.25313 -0.42616 0.2655 -0.42986 C 0.27031 -0.43125 0.27513 -0.43241 0.28021 -0.43357 L 0.37487 -0.42986 C 0.37734 -0.42963 0.37956 -0.42686 0.38216 -0.42616 C 0.38594 -0.425 0.38984 -0.425 0.39375 -0.42431 C 0.39675 -0.42199 0.40352 -0.41644 0.40729 -0.41505 L 0.41237 -0.4132 C 0.42813 -0.39445 0.40117 -0.4257 0.41966 -0.40764 C 0.42227 -0.4051 0.42422 -0.4007 0.42695 -0.39838 C 0.42956 -0.3963 0.43268 -0.39699 0.43542 -0.39468 C 0.44831 -0.38311 0.44206 -0.38704 0.45417 -0.38172 C 0.45573 -0.37871 0.45742 -0.37523 0.45925 -0.37246 C 0.46016 -0.3713 0.46159 -0.37199 0.4625 -0.37061 C 0.46419 -0.36806 0.46497 -0.36412 0.46654 -0.36135 C 0.47083 -0.35463 0.47552 -0.34908 0.48008 -0.34283 L 0.48008 -0.3426 C 0.4832 -0.33912 0.48685 -0.33635 0.48958 -0.33172 C 0.49232 -0.32709 0.49401 -0.32037 0.49675 -0.31505 C 0.50716 -0.29537 0.49935 -0.31783 0.50938 -0.29283 C 0.51081 -0.28889 0.51211 -0.28426 0.51341 -0.27986 C 0.51484 -0.27547 0.51693 -0.27084 0.51875 -0.2669 C 0.51927 -0.26273 0.51966 -0.25811 0.5207 -0.25394 C 0.52383 -0.2426 0.52774 -0.23172 0.53125 -0.22061 C 0.53216 -0.2176 0.53333 -0.21459 0.53425 -0.21135 C 0.53542 -0.20834 0.53646 -0.20533 0.53737 -0.20209 C 0.53919 -0.19607 0.5405 -0.18959 0.54271 -0.18357 C 0.54414 -0.17894 0.54662 -0.17199 0.54792 -0.16667 C 0.5487 -0.16343 0.54909 -0.15949 0.55 -0.15579 C 0.55039 -0.15394 0.55156 -0.15232 0.55208 -0.15023 C 0.55404 -0.14236 0.55443 -0.13658 0.55521 -0.12801 C 0.55677 -0.10718 0.55625 -0.11273 0.55625 -0.08542 L 0.55625 -0.10162 " pathEditMode="relative" rAng="0" ptsTypes="AAAAAAAAAAAAAAAAAAAAAAAAAAAAAAAAAAAAAAAAAAAAAAAAAAAAAAAAAAAAAAAAAAAAAAAAAAAAAAAAAAAAAAAAAAAAAAAAAAAAAAAAAAAAAA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01" y="-3088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234 -0.04074 0.00039 -0.00648 -0.00221 -0.02408 C -0.0026 -0.02732 -0.00247 -0.03056 -0.00325 -0.03334 C -0.00429 -0.03796 -0.00599 -0.04213 -0.00742 -0.0463 C -0.00768 -0.04954 -0.00781 -0.05278 -0.00846 -0.05556 C -0.0095 -0.06088 -0.01159 -0.06528 -0.01263 -0.07037 L -0.01367 -0.07593 C -0.01393 -0.08102 -0.01432 -0.08588 -0.01471 -0.09074 C -0.01562 -0.10486 -0.01588 -0.11389 -0.01784 -0.12778 C -0.01823 -0.13102 -0.01927 -0.13403 -0.01992 -0.13704 C -0.02031 -0.14074 -0.0207 -0.14445 -0.02096 -0.14815 C -0.02135 -0.1544 -0.02135 -0.16065 -0.022 -0.16667 C -0.02239 -0.1706 -0.02343 -0.17408 -0.02409 -0.17778 C -0.02448 -0.18033 -0.02474 -0.18287 -0.02513 -0.18519 C -0.02825 -0.23982 -0.02812 -0.22246 -0.02617 -0.29445 C -0.02617 -0.29653 -0.02539 -0.29815 -0.02513 -0.3 C -0.02317 -0.31366 -0.02487 -0.30556 -0.02304 -0.32037 C -0.02278 -0.32246 -0.02239 -0.32408 -0.022 -0.32593 C -0.02135 -0.33472 -0.02057 -0.34329 -0.01992 -0.35185 C -0.01914 -0.36181 -0.01888 -0.37176 -0.01784 -0.38148 C -0.01718 -0.38727 -0.01575 -0.39259 -0.01471 -0.39815 C -0.01432 -0.4 -0.01458 -0.40278 -0.01367 -0.40371 L -0.01054 -0.40741 C -0.00781 -0.41459 -0.00924 -0.41158 -0.00638 -0.41667 L -0.00638 -0.41667 " pathEditMode="relative" ptsTypes="AAAAAAAAAAAAAAAAAAAAAAAAAA">
                                      <p:cBhvr>
                                        <p:cTn id="5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00046 L 3.54167E-6 0.00024 C 0.00963 0.05764 0.00234 0.03542 0.0164 0.07014 C 0.02669 0.12037 0.01744 0.08125 0.04153 0.1551 C 0.04257 0.15811 0.06328 0.22755 0.06666 0.23473 C 0.07291 0.24838 0.07968 0.26088 0.08528 0.27593 C 0.09075 0.28982 0.09453 0.30556 0.1 0.32037 C 0.10859 0.34306 0.11757 0.36621 0.12695 0.38889 C 0.13164 0.4 0.13724 0.40973 0.14166 0.42223 C 0.14479 0.43079 0.14752 0.43936 0.15104 0.44769 C 0.15442 0.45602 0.15898 0.46366 0.16237 0.47199 C 0.16549 0.4794 0.16757 0.48797 0.17057 0.49607 C 0.17395 0.5044 0.17786 0.51135 0.18125 0.51991 C 0.18359 0.52662 0.18502 0.53357 0.1875 0.54051 C 0.19713 0.56875 0.18984 0.5463 0.19882 0.56852 C 0.20013 0.5713 0.20052 0.575 0.20195 0.57778 C 0.20429 0.58264 0.20742 0.5875 0.21015 0.59213 C 0.21119 0.59445 0.21198 0.59653 0.21354 0.59769 L 0.21875 0.60186 C 0.22461 0.61574 0.2181 0.60278 0.22916 0.61667 C 0.23177 0.61991 0.23359 0.62408 0.23632 0.62778 C 0.23802 0.62963 0.24049 0.63102 0.24257 0.63334 C 0.25937 0.65186 0.23125 0.62547 0.25729 0.65186 C 0.26497 0.65973 0.26315 0.65417 0.26979 0.66297 C 0.27864 0.67431 0.26419 0.66181 0.28007 0.6757 C 0.28112 0.67662 0.28216 0.67686 0.2832 0.67732 C 0.28424 0.67848 0.28515 0.67987 0.28619 0.68125 C 0.29036 0.68426 0.29453 0.6882 0.29895 0.69074 C 0.3 0.69098 0.30104 0.69121 0.30208 0.69237 C 0.30377 0.69375 0.30794 0.69954 0.30924 0.70186 C 0.31093 0.70348 0.31276 0.70579 0.31445 0.70741 C 0.31614 0.7088 0.31797 0.70903 0.31966 0.71065 C 0.32161 0.71297 0.32304 0.71598 0.32474 0.71852 C 0.32929 0.72431 0.33645 0.72987 0.34062 0.73287 C 0.34192 0.73403 0.34336 0.73403 0.34479 0.73519 C 0.35156 0.75093 0.34401 0.73681 0.35091 0.74399 C 0.3526 0.74653 0.35442 0.74931 0.35612 0.75186 C 0.35716 0.75301 0.3582 0.75371 0.35924 0.7551 C 0.36093 0.75764 0.36263 0.76042 0.36432 0.76297 C 0.36575 0.76436 0.36744 0.76459 0.36875 0.76621 C 0.37096 0.76991 0.375 0.77732 0.375 0.77801 C 0.3763 0.77709 0.37812 0.77732 0.37916 0.7757 C 0.3802 0.77292 0.37981 0.76968 0.3802 0.76621 C 0.38047 0.76297 0.3806 0.75903 0.38125 0.7551 C 0.3819 0.75047 0.38333 0.74514 0.38437 0.74074 C 0.38463 0.73843 0.38502 0.73681 0.38541 0.73519 C 0.38463 0.69792 0.38437 0.66042 0.38333 0.62408 C 0.38294 0.61945 0.38151 0.61551 0.38125 0.61112 C 0.3806 0.60556 0.3806 0.59931 0.3802 0.59445 C 0.37955 0.5875 0.37851 0.58079 0.37812 0.57408 C 0.37747 0.56852 0.37708 0.5544 0.37604 0.54769 C 0.37539 0.54491 0.37461 0.54306 0.37395 0.54051 C 0.37252 0.52801 0.37265 0.52894 0.36979 0.51436 C 0.36914 0.51158 0.3681 0.50996 0.3677 0.50718 C 0.36198 0.48033 0.3681 0.50602 0.36432 0.48496 C 0.36393 0.48195 0.36302 0.47894 0.36224 0.47547 C 0.36054 0.45162 0.36224 0.47362 0.35924 0.44445 C 0.35885 0.44051 0.35846 0.43635 0.3582 0.43334 C 0.35716 0.425 0.35573 0.41667 0.35507 0.40926 C 0.35364 0.39723 0.35299 0.38565 0.35195 0.37362 C 0.35156 0.36806 0.35026 0.34399 0.34987 0.33889 C 0.35026 0.26598 0.34987 0.1926 0.35091 0.12037 C 0.35091 0.11227 0.35221 0.1051 0.35299 0.09815 C 0.35338 0.09399 0.35442 0.08519 0.35507 0.08149 C 0.35573 0.07824 0.35651 0.07524 0.35716 0.07176 C 0.35807 0.06713 0.35846 0.06181 0.35924 0.05741 C 0.35989 0.05348 0.36054 0.04954 0.36132 0.0463 C 0.36536 0.01621 0.36093 0.0382 0.36666 0.01459 C 0.36679 0.01065 0.36705 0.00718 0.3677 0.00348 C 0.3681 -0.00231 0.36914 -0.00763 0.37083 -0.01319 C 0.37122 -0.01504 0.37226 -0.01713 0.37291 -0.01875 C 0.37356 -0.02152 0.37395 -0.02407 0.375 -0.02592 C 0.37604 -0.0368 0.37604 -0.03263 0.37604 -0.03888 C 0.37604 -0.03865 0.36562 -0.01319 0.36562 -0.01296 " pathEditMode="relative" rAng="0" ptsTypes="AAAAAAAAAAAAAAAAAAAAAAAAAAAAAAAAAAAAAAAAAAAAAAAAAAAAAAAAAAAAAAAAAAAAAAAAAA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1" y="36991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-8.33333E-7 -3.7037E-7 C 0.00039 0.03334 -0.00013 0.06667 0.00117 0.1 C 0.00117 0.10301 0.00339 0.10463 0.0043 0.10741 C 0.00508 0.11019 0.00521 0.11389 0.00638 0.11667 C 0.01016 0.12639 0.01094 0.12477 0.01576 0.12963 C 0.01745 0.13125 0.01914 0.1331 0.02096 0.13519 C 0.02201 0.13635 0.02292 0.13773 0.02409 0.13889 C 0.02617 0.14074 0.03034 0.14167 0.03242 0.1426 C 0.03477 0.14491 0.03711 0.14769 0.03971 0.15 C 0.04219 0.15209 0.04674 0.15301 0.04909 0.15371 L 0.06367 0.15741 C 0.09505 0.16621 0.05352 0.16019 0.12292 0.16297 L 0.19167 0.16111 C 0.19388 0.16065 0.19492 0.15579 0.19688 0.15371 C 0.19818 0.15209 0.19974 0.15162 0.20104 0.15 C 0.20469 0.14514 0.2056 0.14213 0.20729 0.13519 C 0.20768 0.13334 0.20781 0.13125 0.20833 0.12963 C 0.20924 0.12639 0.21055 0.12361 0.21146 0.12037 C 0.21237 0.11667 0.21354 0.10926 0.21354 0.10926 C 0.21549 0.06922 0.21563 0.07732 0.2125 0.01482 C 0.21237 0.01204 0.21133 0.00949 0.21042 0.00741 C 0.20807 0.00139 0.20664 0.00116 0.20313 -0.00185 L 0.16875 -3.7037E-7 C 0.16549 0.00023 0.16237 0.00047 0.15938 0.00185 C 0.15495 0.00348 0.15221 0.00741 0.14896 0.01297 C 0.14635 0.0169 0.14167 0.02593 0.14167 0.02593 C 0.14128 0.02963 0.14115 0.03334 0.14063 0.03704 C 0.1401 0.04005 0.13841 0.04283 0.13854 0.0463 C 0.1388 0.0544 0.13958 0.06297 0.14167 0.07037 C 0.14219 0.07246 0.1444 0.07153 0.14583 0.07223 C 0.15534 0.08565 0.14609 0.07454 0.15833 0.08334 C 0.15951 0.08403 0.16029 0.08588 0.16146 0.08704 C 0.16758 0.09236 0.16745 0.0919 0.17292 0.09445 C 0.18724 0.10903 0.17305 0.09653 0.1875 0.10371 C 0.19271 0.10625 0.19779 0.10996 0.20313 0.11297 C 0.20547 0.11412 0.20794 0.11574 0.21042 0.11667 C 0.21341 0.1176 0.21667 0.11783 0.21979 0.11852 C 0.22148 0.12084 0.22305 0.12385 0.225 0.12593 C 0.22682 0.12778 0.23125 0.12963 0.23125 0.12963 C 0.23646 0.12824 0.24167 0.12778 0.24688 0.12593 C 0.24935 0.12477 0.25156 0.12153 0.25417 0.12037 C 0.25651 0.11898 0.25898 0.11898 0.26146 0.11852 C 0.2638 0.11482 0.26602 0.11019 0.26875 0.10741 C 0.27214 0.10371 0.2806 0.09769 0.28542 0.09445 C 0.28971 0.08773 0.29414 0.08148 0.29792 0.07408 C 0.2987 0.07223 0.29909 0.07014 0.3 0.06852 C 0.30156 0.06505 0.30365 0.0625 0.30521 0.05926 C 0.30638 0.05625 0.30742 0.05301 0.30833 0.05 C 0.3276 -0.01898 0.31263 0.0375 0.31979 0.00185 C 0.32057 -0.00277 0.32201 -0.00671 0.32292 -0.01111 C 0.3263 -0.02731 0.32565 -0.02477 0.32708 -0.03889 C 0.32695 -0.04907 0.33359 -0.09861 0.32396 -0.11852 C 0.32266 -0.12129 0.32122 -0.12384 0.31979 -0.12592 C 0.31875 -0.12754 0.31771 -0.1287 0.31667 -0.12963 C 0.31563 -0.13055 0.31458 -0.13102 0.31354 -0.13148 C 0.31172 -0.13287 0.31003 -0.13402 0.30833 -0.13518 C 0.30065 -0.13472 0.29258 -0.13773 0.28542 -0.13333 C 0.27721 -0.1287 0.27057 -0.11782 0.26354 -0.10926 C 0.25781 -0.10254 0.24701 -0.09051 0.24167 -0.08148 C 0.23828 -0.07592 0.23542 -0.06921 0.23229 -0.06296 C 0.2306 -0.05995 0.22852 -0.0574 0.22708 -0.0537 C 0.22227 -0.04213 0.22122 -0.0331 0.21771 -0.02037 C 0.2168 -0.01736 0.21563 -0.01435 0.21458 -0.01111 C 0.21081 0.01158 0.20898 0.01736 0.21458 0.05 C 0.21563 0.05625 0.22031 0.0581 0.22292 0.06297 C 0.23464 0.0838 0.22982 0.0875 0.25313 0.1 C 0.27578 0.11204 0.24987 0.09723 0.27708 0.11667 C 0.29284 0.12778 0.29232 0.12616 0.30625 0.13334 C 0.30964 0.13496 0.31315 0.13681 0.31667 0.13889 C 0.31979 0.14051 0.32279 0.14283 0.32604 0.14445 C 0.32943 0.14584 0.33294 0.14676 0.33646 0.14815 C 0.35417 0.14514 0.38724 0.1551 0.40521 0.12778 C 0.41471 0.1132 0.42227 0.09468 0.42708 0.07408 L 0.43438 0.0426 C 0.4362 0.02107 0.43828 0.00185 0.4375 -0.02037 C 0.43659 -0.04352 0.43424 -0.0662 0.43229 -0.08889 C 0.4319 -0.09352 0.43138 -0.09791 0.43021 -0.10185 C 0.42917 -0.10509 0.42721 -0.10671 0.42604 -0.10926 C 0.42344 -0.11481 0.42135 -0.12083 0.41875 -0.12592 C 0.41758 -0.12824 0.41576 -0.1294 0.41458 -0.13148 C 0.41328 -0.13379 0.41276 -0.13703 0.41146 -0.13889 C 0.41029 -0.14074 0.40872 -0.14166 0.40729 -0.14259 C 0.40521 -0.14421 0.40104 -0.14629 0.40104 -0.14629 C 0.38984 -0.14259 0.37826 -0.14236 0.36771 -0.13518 C 0.36016 -0.13032 0.3513 -0.11296 0.34688 -0.1 C 0.34583 -0.09722 0.34544 -0.09398 0.34479 -0.09074 C 0.3431 -0.08402 0.34128 -0.07731 0.33958 -0.07037 C 0.34128 -0.04328 0.3418 -0.01574 0.34479 0.01111 C 0.34531 0.01621 0.34844 0.01945 0.35 0.02408 C 0.3513 0.02801 0.3513 0.03334 0.35313 0.03704 C 0.36042 0.05209 0.36211 0.05093 0.37083 0.05556 C 0.37318 0.05857 0.37526 0.06297 0.37813 0.06482 C 0.38529 0.06945 0.39622 0.0706 0.40417 0.07223 C 0.40898 0.07523 0.41367 0.07917 0.41875 0.08148 C 0.4263 0.08449 0.44297 0.08588 0.45104 0.08704 C 0.46888 0.09607 0.47109 0.10047 0.49375 0.09074 C 0.49779 0.08889 0.50065 0.08195 0.50417 0.07778 C 0.50625 0.06783 0.50859 0.0581 0.51042 0.04815 C 0.51237 0.03635 0.51432 0.01598 0.51563 0.00371 C 0.51419 -0.0199 0.5138 -0.04352 0.51146 -0.06666 C 0.51094 -0.07106 0.50872 -0.0743 0.50729 -0.07777 C 0.5056 -0.08171 0.50404 -0.08565 0.50208 -0.08889 C 0.4974 -0.09652 0.49206 -0.10092 0.48646 -0.10555 C 0.48398 -0.10764 0.48177 -0.11018 0.47917 -0.11111 C 0.47539 -0.11273 0.47148 -0.1125 0.46771 -0.11296 C 0.46042 -0.1125 0.45234 -0.1169 0.44583 -0.11111 C 0.44036 -0.10671 0.43542 -0.08518 0.43542 -0.08518 C 0.43398 -0.06736 0.43294 -0.06134 0.43542 -0.03889 C 0.43568 -0.03634 0.4375 -0.03541 0.43854 -0.03333 C 0.44674 -0.01643 0.43581 -0.02754 0.46042 -0.01296 C 0.46758 -0.00879 0.47487 -0.00486 0.48229 -0.00185 C 0.49557 0.00301 0.5056 0.00371 0.51875 0.00556 C 0.52422 0.00371 0.52995 0.00255 0.53542 -3.7037E-7 C 0.53854 -0.00162 0.54193 -0.00602 0.54479 -0.00926 C 0.54688 -0.01481 0.55013 -0.01967 0.55104 -0.02592 C 0.5513 -0.02847 0.55143 -0.03125 0.55208 -0.03333 C 0.55313 -0.0375 0.55508 -0.04074 0.55625 -0.04444 C 0.55664 -0.04606 0.55885 -0.05625 0.55938 -0.05926 C 0.55977 -0.0625 0.5599 -0.06551 0.56042 -0.06852 C 0.56263 -0.08217 0.56224 -0.07338 0.56354 -0.08518 C 0.56393 -0.08958 0.56393 -0.09398 0.56458 -0.09815 C 0.56536 -0.10393 0.56667 -0.10926 0.56771 -0.11481 C 0.5681 -0.11736 0.56836 -0.1199 0.56875 -0.12222 C 0.56901 -0.12916 0.56914 -0.13588 0.56979 -0.14259 C 0.57018 -0.14768 0.57174 -0.15254 0.57188 -0.1574 C 0.5724 -0.18796 0.57539 -0.19352 0.56875 -0.20926 C 0.56849 -0.21018 0.56797 -0.21065 0.56771 -0.21111 L 0.56771 -0.21111 " pathEditMode="relative" ptsTypes="AAAAAAAAAAAAAAAAAAAAAAAAAAAAAAAAAAAAAAAAAAAAAAAAAAAAAAAAAAAAAAAAAAAAAAAAAAAAAAAAAAAAAAAAAAAAAAAAAAAAAAAAAAAAAAAAAAAAAAAAAAAAAAAAA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07407E-6 L 1.25E-6 4.07407E-6 C 0.03867 0.05671 0.01276 0.0206 0.0875 0.10741 L 0.14688 0.17593 C 0.17201 0.20417 0.19831 0.22917 0.22292 0.25926 C 0.39271 0.4662 0.23503 0.28333 0.42396 0.47407 C 0.5082 0.55903 0.59063 0.65023 0.675 0.73518 C 0.71315 0.77361 0.75287 0.80764 0.79167 0.84444 C 0.81667 0.86806 0.84141 0.89329 0.86667 0.91667 C 0.88828 0.93657 0.91055 0.95417 0.93229 0.97407 C 0.95703 0.99676 0.98151 1.02083 1.00625 1.04444 C 1.01211 1.05 1.01823 1.05486 1.02396 1.06111 C 1.02735 1.06481 1.03073 1.06875 1.03438 1.07222 C 1.03529 1.07315 1.0375 1.07593 1.0375 1.07407 C 1.0375 1.07176 1.03542 1.0713 1.03438 1.07037 C 1.01953 1.05718 1.03594 1.07268 1.02604 1.06481 C 1.02318 1.0625 1.02057 1.05926 1.01771 1.05741 C 1.01524 1.05556 1.01263 1.05556 1.01042 1.0537 C 1.00638 1.05046 1.003 1.04514 0.99896 1.04259 C 0.99427 1.03958 0.98906 1.03935 0.98438 1.03704 C 0.9793 1.03449 0.97474 1.03009 0.96979 1.02778 C 0.95768 1.02199 0.94531 1.01852 0.93334 1.01296 C 0.92578 1.00926 0.91875 1.00393 0.91146 1 C 0.90729 0.99768 0.903 0.9963 0.89896 0.99444 C 0.89297 0.99143 0.88711 0.98796 0.88125 0.98518 C 0.87422 0.98171 0.86693 0.98102 0.86042 0.97593 C 0.8487 0.96667 0.8543 0.96921 0.84375 0.96667 C 0.8211 0.94421 0.84727 0.96875 0.825 0.95185 C 0.81315 0.94282 0.82617 0.94838 0.81459 0.94444 C 0.81354 0.94306 0.8125 0.94167 0.81146 0.94074 C 0.81003 0.93935 0.80847 0.93866 0.80729 0.93704 C 0.80664 0.93611 0.80651 0.93449 0.80625 0.93333 L 0.80417 0.92407 " pathEditMode="relative" ptsTypes="AAAAAAAAAAAAAAAAAAAAAAAAAAAAAAAAA">
                                      <p:cBhvr>
                                        <p:cTn id="6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416 0.03333 -0.00039 0.00254 0.0052 0.02778 C 0.00625 0.03194 0.00703 0.04305 0.00729 0.04629 C 0.00768 0.04953 0.00781 0.05278 0.00833 0.05555 C 0.01549 0.08865 0.00963 0.05602 0.01562 0.07963 C 0.01784 0.08819 0.01666 0.09028 0.01979 0.09629 C 0.02252 0.10162 0.02474 0.1081 0.02812 0.11111 C 0.02955 0.1125 0.03099 0.11389 0.03229 0.11481 C 0.03333 0.11574 0.0345 0.11597 0.03541 0.11666 C 0.03659 0.11782 0.0375 0.11944 0.03854 0.12037 C 0.03997 0.12176 0.0414 0.12268 0.0427 0.12407 C 0.04895 0.13032 0.04323 0.12731 0.05312 0.13518 C 0.05455 0.13634 0.05599 0.13634 0.05729 0.13703 C 0.06484 0.14097 0.05507 0.13703 0.06562 0.14074 C 0.06849 0.14398 0.07096 0.14815 0.07395 0.15 C 0.08333 0.15555 0.06862 0.14676 0.08229 0.15555 C 0.08437 0.15694 0.08854 0.15926 0.08854 0.15926 C 0.09036 0.1618 0.09192 0.16481 0.09375 0.16666 C 0.09544 0.16852 0.09726 0.16921 0.09895 0.17037 C 0.10221 0.17291 0.10534 0.17523 0.10833 0.17778 C 0.1095 0.17893 0.11028 0.18078 0.11145 0.18148 C 0.11354 0.18264 0.11575 0.1824 0.1177 0.18333 C 0.13841 0.19259 0.11328 0.1831 0.12799 0.18889 C 0.12981 0.18958 0.13151 0.19028 0.1332 0.19074 C 0.13737 0.19213 0.14179 0.19213 0.1457 0.19444 L 0.14882 0.19629 C 0.15729 0.19606 0.18567 0.2 0.20195 0.19259 C 0.20312 0.19213 0.20403 0.19143 0.20507 0.19074 C 0.20612 0.18889 0.20716 0.18703 0.2082 0.18518 C 0.21185 0.18009 0.21185 0.18264 0.21549 0.17592 C 0.21718 0.17315 0.2181 0.16944 0.21966 0.16666 C 0.22057 0.16528 0.222 0.16458 0.22278 0.16296 C 0.22409 0.16088 0.225 0.1581 0.22591 0.15555 C 0.2289 0.14838 0.23203 0.13958 0.23424 0.13148 C 0.23515 0.12847 0.23567 0.12523 0.23632 0.12222 C 0.23698 0.11967 0.23776 0.11736 0.23841 0.11481 C 0.24075 0.09421 0.2375 0.11643 0.24257 0.09815 C 0.24362 0.09467 0.24401 0.09074 0.24466 0.08703 C 0.24531 0.08379 0.24674 0.08102 0.24778 0.07778 C 0.24974 0.06412 0.24765 0.07662 0.25091 0.06296 C 0.25182 0.05926 0.25247 0.05393 0.25299 0.05 C 0.25534 0.00555 0.25273 0.02222 0.25716 -0.00185 C 0.25755 -0.01968 0.25794 -0.0375 0.2582 -0.05556 C 0.25924 -0.10116 0.25664 -0.08588 0.26028 -0.10556 C 0.26067 -0.11042 0.26093 -0.11528 0.26132 -0.12037 C 0.2625 -0.13148 0.26237 -0.12222 0.26237 -0.12755 L 0.26237 -0.12755 " pathEditMode="relative" ptsTypes="AAAAAAAAAAAAAAAAAAAAAAAAAAAAAAAAAAAAAAAAAAAAAAAA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3 -0.02107 -0.00156 -0.01435 0 -0.03704 C 0.00026 -0.04097 0.00039 -0.04468 0.00104 -0.04815 C 0.00182 -0.05278 0.00326 -0.05671 0.00417 -0.06111 C 0.00677 -0.07361 0.00781 -0.08542 0.0125 -0.0963 C 0.01315 -0.09815 0.01693 -0.10671 0.01771 -0.10926 C 0.01849 -0.11227 0.01875 -0.11574 0.01979 -0.11852 C 0.02097 -0.12222 0.02695 -0.12986 0.02813 -0.13148 C 0.0319 -0.1375 0.03242 -0.14121 0.0375 -0.1463 C 0.03932 -0.14838 0.04531 -0.15093 0.04792 -0.15185 C 0.04896 -0.15324 0.04987 -0.15463 0.05104 -0.15556 C 0.05339 -0.15834 0.05599 -0.16019 0.05834 -0.16296 C 0.06524 -0.17176 0.05729 -0.1669 0.06563 -0.17037 C 0.06836 -0.17361 0.07097 -0.17732 0.07396 -0.17963 C 0.07552 -0.18102 0.07735 -0.18102 0.07917 -0.18148 C 0.08047 -0.18218 0.0819 -0.18264 0.08334 -0.18334 C 0.10156 -0.19352 0.08438 -0.18588 0.09987 -0.19074 C 0.10117 -0.19121 0.10261 -0.19213 0.10404 -0.19259 C 0.10886 -0.19514 0.11354 -0.19861 0.11862 -0.2 C 0.13412 -0.20463 0.12682 -0.20301 0.1405 -0.20556 L 0.24037 -0.20185 C 0.24219 -0.20185 0.24414 -0.20162 0.24557 -0.2 C 0.24844 -0.19722 0.25026 -0.19213 0.25287 -0.18889 C 0.25482 -0.18658 0.25716 -0.18542 0.25912 -0.18334 C 0.2655 -0.17732 0.27227 -0.17246 0.27787 -0.16482 C 0.2987 -0.13727 0.26784 -0.17894 0.28516 -0.15371 C 0.28959 -0.14746 0.29427 -0.14144 0.2987 -0.13519 C 0.30052 -0.13287 0.30209 -0.12986 0.30391 -0.12778 C 0.30638 -0.12546 0.30899 -0.12338 0.3112 -0.12037 C 0.3125 -0.11898 0.31328 -0.11644 0.31432 -0.11482 C 0.3181 -0.10972 0.32188 -0.10486 0.32578 -0.1 C 0.32682 -0.09884 0.328 -0.09792 0.32891 -0.0963 C 0.33086 -0.09352 0.33229 -0.09005 0.33412 -0.08704 C 0.36055 -0.04491 0.32344 -0.10463 0.34349 -0.07593 C 0.35495 -0.05996 0.34466 -0.06852 0.35495 -0.06111 L 0.37162 -0.03148 C 0.37396 -0.02755 0.37539 -0.0257 0.37682 -0.02037 C 0.37735 -0.01875 0.37787 -0.0169 0.37787 -0.01482 C 0.37826 0.01041 0.37787 0.03565 0.37787 0.06111 L 0.37787 0.06111 " pathEditMode="relative" ptsTypes="AAAAAAAAAAAAAAAAAAAAAAAAAAAAAAAAAAAAAAAAA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013 -0.00139 0.00261 -0.02453 0.00417 -0.02778 C 0.00534 -0.03078 0.00742 -0.03194 0.00938 -0.03333 C 0.01068 -0.03449 0.01211 -0.03449 0.01354 -0.03518 C 0.02396 -0.04051 0.00768 -0.0331 0.02084 -0.03889 C 0.03229 -0.03657 0.04375 -0.03472 0.05521 -0.03148 C 0.06094 -0.03009 0.06315 -0.02291 0.06771 -0.01666 C 0.0707 -0.01273 0.07409 -0.00995 0.07709 -0.00555 C 0.07839 -0.0037 0.07891 -0.00046 0.08021 0.00185 C 0.08138 0.00394 0.08307 0.0051 0.08438 0.00741 C 0.0862 0.01065 0.08763 0.01505 0.08959 0.01852 C 0.09037 0.01991 0.09167 0.02084 0.09271 0.02222 C 0.09401 0.02385 0.09557 0.02547 0.09688 0.02778 C 0.10873 0.04885 0.08906 0.01968 0.10521 0.0426 L 0.10729 0.05371 L 0.10834 0.05926 C 0.10794 0.0801 0.10781 0.10116 0.10729 0.12222 C 0.10716 0.12523 0.10664 0.12824 0.10625 0.13148 C 0.10599 0.13334 0.10599 0.13565 0.10521 0.13704 C 0.10235 0.1419 0.09948 0.14722 0.09584 0.15 C 0.08229 0.15996 0.0875 0.15672 0.08021 0.16111 C 0.07084 0.16042 0.06133 0.16111 0.05209 0.15926 C 0.05 0.1588 0.04857 0.15556 0.04688 0.15371 C 0.04362 0.15 0.04063 0.14584 0.0375 0.1426 C 0.03112 0.13588 0.02826 0.13588 0.02292 0.12778 C 0.01693 0.11852 0.01406 0.11204 0.00938 0.10185 C 0.00899 0.09931 0.00834 0.09676 0.00834 0.09445 C 0.00834 0.09121 0.00847 0.08797 0.00938 0.08519 C 0.01094 0.07917 0.02084 0.07084 0.02188 0.07037 C 0.02474 0.06852 0.02813 0.06898 0.03125 0.06852 C 0.03399 0.06713 0.03672 0.06528 0.03959 0.06482 C 0.103 0.0507 0.14154 0.06088 0.21875 0.06297 C 0.21498 0.09653 0.22031 0.0706 0.20104 0.10185 C 0.19271 0.11505 0.18763 0.12477 0.17813 0.13519 C 0.17578 0.1375 0.17331 0.13889 0.17084 0.14074 C 0.16485 0.14468 0.15755 0.14977 0.15104 0.15185 C 0.14753 0.15278 0.14401 0.15301 0.14063 0.15371 C 0.12669 0.15232 0.11276 0.15278 0.09896 0.15 C 0.09766 0.14954 0.09688 0.14653 0.09688 0.14445 C 0.09688 0.1375 0.09714 0.1301 0.09896 0.12408 C 0.09961 0.12176 0.10169 0.12269 0.10313 0.12222 L 0.1125 0.11852 L 0.25 0.12037 C 0.25391 0.1206 0.24232 0.12408 0.23854 0.12593 C 0.23503 0.12732 0.23151 0.12778 0.22813 0.12963 C 0.22279 0.13218 0.21784 0.13704 0.2125 0.13889 C 0.20222 0.14213 0.19154 0.14167 0.18125 0.14445 C 0.12891 0.15764 0.17578 0.15139 0.13646 0.15556 C 0.12123 0.15996 0.11901 0.16088 0.10104 0.16482 C 0.09714 0.16551 0.09336 0.16597 0.08959 0.16667 C 0.08776 0.16713 0.08581 0.16667 0.08438 0.16852 C 0.08347 0.16945 0.08229 0.17292 0.08334 0.17408 C 0.08568 0.17639 0.0888 0.17523 0.09167 0.17593 C 0.1069 0.18496 0.09037 0.17616 0.12188 0.18148 C 0.13646 0.1838 0.16563 0.19074 0.16563 0.19074 C 0.1944 0.18935 0.22331 0.18912 0.25209 0.18704 C 0.25807 0.18635 0.25794 0.18426 0.26042 0.17778 C 0.25938 0.16898 0.25925 0.15972 0.25729 0.15185 C 0.25664 0.14931 0.25456 0.14885 0.25313 0.14815 C 0.24987 0.1463 0.23828 0.14468 0.23646 0.14445 C 0.20195 0.12894 0.21693 0.13357 0.15 0.1426 C 0.14649 0.14283 0.14362 0.14722 0.14063 0.15 C 0.13802 0.15209 0.13477 0.15625 0.13229 0.15926 C 0.13151 0.16111 0.12982 0.1625 0.13021 0.16482 C 0.13307 0.18264 0.13594 0.2051 0.14688 0.21297 C 0.14948 0.21459 0.15235 0.21412 0.15521 0.21482 L 0.23229 0.21297 C 0.23334 0.21273 0.23438 0.21181 0.23542 0.21111 C 0.2375 0.20926 0.23959 0.20764 0.24167 0.20556 C 0.24375 0.20324 0.24584 0.20047 0.24792 0.19815 C 0.24948 0.18935 0.25039 0.19074 0.24167 0.19074 C 0.23229 0.19074 0.22292 0.1919 0.21354 0.1926 C 0.19193 0.1956 0.21003 0.1926 0.18646 0.19815 C 0.16563 0.20278 0.18985 0.19607 0.16459 0.20371 C 0.15899 0.20787 0.15287 0.21065 0.14792 0.21667 L 0.14167 0.22408 C 0.14128 0.22639 0.14037 0.22894 0.14063 0.23148 C 0.14102 0.23588 0.14219 0.24051 0.14375 0.24445 C 0.14623 0.25047 0.15261 0.2551 0.15625 0.25741 C 0.18164 0.27176 0.17435 0.26806 0.20104 0.27037 C 0.22357 0.28125 0.22266 0.28287 0.25834 0.27408 C 0.2612 0.27315 0.26237 0.26644 0.26459 0.26297 C 0.26589 0.26088 0.26732 0.25926 0.26875 0.25741 C 0.26979 0.25301 0.27097 0.24885 0.27188 0.24445 C 0.2724 0.2419 0.27318 0.23935 0.27292 0.23704 C 0.27175 0.22431 0.27136 0.21065 0.26771 0.2 C 0.26602 0.19491 0.26146 0.1956 0.25834 0.19445 C 0.24844 0.19005 0.23711 0.18773 0.22709 0.18519 C 0.20169 0.18635 0.1763 0.18588 0.15104 0.18889 C 0.14896 0.18889 0.14766 0.19306 0.14584 0.19445 C 0.14349 0.19607 0.14089 0.19676 0.13854 0.19815 C 0.13672 0.20047 0.13477 0.20255 0.13334 0.20556 C 0.13073 0.21042 0.13073 0.21783 0.13021 0.22408 C 0.13086 0.23148 0.13047 0.23935 0.13229 0.2463 C 0.13307 0.24954 0.13555 0.25047 0.1375 0.25185 C 0.14466 0.25625 0.15195 0.25926 0.15938 0.26297 C 0.16237 0.26435 0.1655 0.26597 0.16875 0.26667 C 0.1763 0.26783 0.18399 0.26783 0.19167 0.26852 C 0.22253 0.26783 0.25352 0.26829 0.28438 0.26667 C 0.28672 0.26644 0.28854 0.25996 0.28959 0.25741 C 0.28776 0.25232 0.28672 0.2463 0.28438 0.2426 C 0.28307 0.24028 0.28086 0.24051 0.27917 0.24074 C 0.26485 0.24121 0.25065 0.24306 0.23646 0.24445 C 0.23151 0.2456 0.22669 0.24653 0.22188 0.24815 C 0.20977 0.25162 0.20235 0.25463 0.19063 0.25926 C 0.18542 0.26343 0.18034 0.26875 0.175 0.27222 C 0.17057 0.27477 0.16589 0.2757 0.16146 0.27778 C 0.15964 0.27847 0.14896 0.2838 0.14584 0.28704 C 0.14427 0.28843 0.14297 0.29074 0.14167 0.2926 C 0.14232 0.30301 0.14167 0.31412 0.14375 0.32408 C 0.14466 0.32847 0.14805 0.32986 0.15 0.33334 C 0.15117 0.33542 0.15182 0.33843 0.15313 0.34074 C 0.15599 0.34584 0.15912 0.34769 0.1625 0.35185 C 0.17669 0.36945 0.15755 0.34954 0.175 0.36297 C 0.17748 0.36482 0.17969 0.36852 0.18229 0.37037 C 0.18802 0.37408 0.19427 0.37547 0.2 0.37963 C 0.20169 0.38079 0.20326 0.3831 0.20521 0.38334 C 0.22253 0.38496 0.23985 0.38449 0.25729 0.38519 C 0.2612 0.38658 0.26706 0.38889 0.27084 0.38889 C 0.27604 0.38889 0.28125 0.3875 0.28646 0.38704 C 0.28776 0.38635 0.28932 0.38611 0.29063 0.38519 C 0.2918 0.38426 0.29258 0.38241 0.29375 0.38148 C 0.29466 0.38056 0.29584 0.3801 0.29688 0.37963 C 0.29753 0.37778 0.29805 0.37547 0.29896 0.37408 C 0.30078 0.37107 0.30287 0.36806 0.30521 0.36667 C 0.30768 0.36505 0.31029 0.36389 0.3125 0.36111 C 0.31367 0.35949 0.31445 0.35718 0.31563 0.35556 C 0.31654 0.35394 0.31771 0.35301 0.31875 0.35185 C 0.31901 0.34746 0.31927 0.34306 0.31979 0.33889 C 0.31992 0.33681 0.3207 0.33519 0.32084 0.33334 C 0.32097 0.33079 0.32084 0.32824 0.32084 0.32593 L 0.32084 0.32593 " pathEditMode="relative" ptsTypes="AAAAAAAAAAAAAAAAAAAAAAAAAAAAAAAAAAAAAAAAAAAAAAAAAAAAAAAAAAAAAAAAAAAAAAAAAAAAAAAAAAAAAAAAAAAAAAAAAAAAAAAAAAAAAAAAAAAAAAAAAAAAAAAAAAAAA">
                                      <p:cBhvr>
                                        <p:cTn id="7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0.00787 L 0.00312 -0.00741 C -0.00781 -0.01088 -0.01888 -0.01528 -0.03021 -0.01713 C -0.04076 -0.01898 -0.05169 -0.01667 -0.0625 -0.01898 C -0.08555 -0.02454 -0.10807 -0.03449 -0.13112 -0.04097 C -0.1349 -0.04213 -0.13867 -0.04213 -0.14258 -0.04283 L -0.19675 -0.05602 C -0.24219 -0.07824 -0.25195 -0.08403 -0.29362 -0.10023 C -0.29609 -0.10162 -0.29844 -0.10093 -0.30104 -0.10208 C -0.32852 -0.11597 -0.35651 -0.12639 -0.38333 -0.14468 C -0.4319 -0.17894 -0.48177 -0.20764 -0.52904 -0.24653 C -0.55469 -0.26806 -0.53932 -0.25625 -0.57591 -0.28009 C -0.57826 -0.2838 -0.58138 -0.28658 -0.5832 -0.29121 C -0.58438 -0.29445 -0.58464 -0.29861 -0.58425 -0.30208 C -0.58359 -0.3132 -0.58255 -0.32384 -0.58021 -0.3338 C -0.57721 -0.34583 -0.56602 -0.36204 -0.56029 -0.36713 C -0.55534 -0.37176 -0.54974 -0.37292 -0.54479 -0.37639 C -0.53893 -0.38009 -0.53385 -0.38588 -0.528 -0.38935 C -0.52461 -0.39144 -0.52109 -0.39121 -0.51758 -0.39306 C -0.51198 -0.3963 -0.50651 -0.40093 -0.50091 -0.40417 C -0.49935 -0.40509 -0.49753 -0.40509 -0.4957 -0.40602 C -0.49453 -0.40648 -0.49375 -0.40741 -0.49271 -0.40787 C -0.48451 -0.41111 -0.47669 -0.41366 -0.46862 -0.41713 C -0.4638 -0.41921 -0.45899 -0.42431 -0.45404 -0.42454 C -0.41836 -0.42732 -0.38255 -0.4257 -0.34675 -0.42639 L -0.20208 -0.43195 L -0.153 -0.44491 C -0.14024 -0.44884 -0.12747 -0.4544 -0.11458 -0.45787 C -0.09037 -0.46435 -0.04167 -0.47454 -0.04167 -0.47431 C -0.02878 -0.48218 -0.04193 -0.47546 -0.02188 -0.48009 C -0.01589 -0.48148 -0.01003 -0.48426 -0.00404 -0.48565 C -0.00065 -0.48658 0.00299 -0.48681 0.00638 -0.4875 C 0.0151 -0.48935 0.02383 -0.49074 0.03229 -0.49306 C 0.04193 -0.4956 0.0513 -0.49838 0.06055 -0.50232 C 0.07213 -0.50764 0.09271 -0.52176 0.10325 -0.53195 C 0.11107 -0.53982 0.11979 -0.54653 0.12617 -0.55787 C 0.13073 -0.56597 0.13542 -0.57361 0.13958 -0.58195 C 0.14049 -0.58357 0.14115 -0.58565 0.14167 -0.5875 C 0.14492 -0.59908 0.14805 -0.61111 0.15104 -0.62269 C 0.15456 -0.65394 0.15638 -0.65695 0.15208 -0.69121 C 0.15143 -0.69769 0.14219 -0.71829 0.14062 -0.72083 C 0.12526 -0.74908 0.12305 -0.75347 0.10729 -0.77083 C 0.10599 -0.77222 0.10456 -0.77338 0.10325 -0.77454 C 0.1026 -0.77639 0.10221 -0.77894 0.10117 -0.78009 C 0.08021 -0.80556 0.08568 -0.80232 0.07305 -0.80787 C 0.06549 -0.81644 0.05794 -0.8257 0.05013 -0.8338 C 0.04857 -0.83542 0.04648 -0.83611 0.04479 -0.8375 C 0.0349 -0.8463 0.04362 -0.84352 0.02721 -0.85232 C 0.02005 -0.85625 0.0125 -0.85741 0.00534 -0.86158 C 0.00104 -0.86412 -0.003 -0.86621 -0.00729 -0.86898 C -0.00872 -0.86991 -0.0099 -0.87222 -0.01146 -0.87269 C -0.01654 -0.87408 -0.02188 -0.87384 -0.02695 -0.87454 C -0.03399 -0.87708 -0.04076 -0.87986 -0.04779 -0.88195 C -0.05052 -0.88287 -0.05326 -0.8831 -0.05612 -0.8838 C -0.05977 -0.88496 -0.06302 -0.88704 -0.06654 -0.8875 C -0.07188 -0.8882 -0.07695 -0.8875 -0.08229 -0.8875 C -0.08229 -0.8875 -0.10521 -0.88357 -0.10521 -0.88357 " pathEditMode="relative" rAng="0" ptsTypes="AAAAAAAAAAAAAAAAAAAAAAAAAAAAAAAAAAAAAAAAAAAAAAAAAAAAAAAAA">
                                      <p:cBhvr>
                                        <p:cTn id="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10" y="-4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237 -0.12731 C 0.26237 -0.12731 0.08451 -0.06273 0.08451 -0.06273 C 0.08594 -0.06875 0.0099 -0.02453 0.01224 -0.02939 C 0.0125 -0.03217 0.00339 -0.01111 0.0043 -0.01296 C 0.00508 -0.01458 0.00534 -0.01666 0.00677 -0.01805 C 0.02136 -0.04189 0.01224 -0.02685 0.02136 -0.03657 C 0.02344 -0.03912 0.02513 -0.04189 0.02761 -0.04375 C 0.03073 -0.04722 0.03399 -0.04976 0.03672 -0.053 C 0.04714 -0.06527 0.03646 -0.05763 0.04948 -0.06435 C 0.06446 -0.08449 0.0487 -0.0655 0.0638 -0.07754 C 0.06615 -0.07916 0.06849 -0.08263 0.07123 -0.08449 C 0.0737 -0.08703 0.07604 -0.08796 0.07839 -0.0905 C 0.08112 -0.09328 0.0836 -0.09745 0.08659 -0.0993 C 0.08972 -0.10185 0.09284 -0.10115 0.0961 -0.10185 C 0.09922 -0.10393 0.10235 -0.10625 0.10547 -0.10879 C 0.10951 -0.1125 0.11901 -0.12291 0.12253 -0.12546 C 0.12644 -0.128 0.13021 -0.12916 0.13399 -0.13101 L 0.15586 -0.14213 C 0.1586 -0.14375 0.16133 -0.14467 0.16433 -0.14583 C 0.16745 -0.14745 0.17019 -0.15 0.17383 -0.15162 C 0.17631 -0.15254 0.17904 -0.15277 0.18216 -0.15347 C 0.18646 -0.15694 0.19375 -0.16296 0.19844 -0.16412 C 0.203 -0.16574 0.20742 -0.16574 0.21211 -0.16597 C 0.22852 -0.16481 0.24466 -0.16481 0.26133 -0.16226 C 0.26407 -0.16226 0.26979 -0.15879 0.26979 -0.15856 C 0.27149 -0.15625 0.27292 -0.15347 0.275 -0.15162 C 0.27526 -0.15023 0.27696 -0.15069 0.27774 -0.1493 C 0.27878 -0.14814 0.27943 -0.1456 0.28086 -0.14398 C 0.28242 -0.14213 0.28451 -0.1405 0.2862 -0.13865 C 0.29922 -0.11967 0.28594 -0.13796 0.29349 -0.12199 C 0.29414 -0.12013 0.29545 -0.11944 0.29675 -0.11851 C 0.30612 -0.09398 0.29818 -0.11689 0.30469 -0.0905 C 0.3056 -0.08703 0.30703 -0.08449 0.30808 -0.08101 C 0.30873 -0.07847 0.30912 -0.07592 0.31016 -0.07338 C 0.31016 -0.06782 0.31016 -0.06273 0.3112 -0.05671 C 0.31146 -0.05416 0.3125 -0.05231 0.31315 -0.04953 C 0.31354 -0.04699 0.31354 -0.04444 0.3142 -0.04189 C 0.31602 -0.03402 0.31628 -0.03588 0.31862 -0.02939 C 0.31875 -0.02685 0.31966 -0.0243 0.32032 -0.02175 C 0.3224 -0.01805 0.32487 -0.01805 0.32761 -0.01643 L 0.36849 -0.01805 C 0.37188 -0.01898 0.375 -0.02615 0.37904 -0.02708 C 0.38047 -0.028 0.38216 -0.0287 0.38386 -0.02939 C 0.39011 -0.03472 0.39063 -0.03564 0.39753 -0.04004 C 0.39818 -0.04097 0.39961 -0.04166 0.40065 -0.04189 C 0.4017 -0.04375 0.40326 -0.04606 0.40495 -0.04768 C 0.40638 -0.04976 0.40742 -0.053 0.40886 -0.05486 C 0.40977 -0.05648 0.4112 -0.05578 0.41185 -0.05671 C 0.4142 -0.05925 0.41667 -0.0618 0.41836 -0.06435 C 0.4194 -0.0662 0.42045 -0.06875 0.42149 -0.06967 C 0.42344 -0.07222 0.42787 -0.07338 0.42787 -0.07314 C 0.43138 -0.08356 0.42956 -0.08101 0.43946 -0.08449 C 0.44219 -0.08611 0.44506 -0.08703 0.4474 -0.08888 C 0.45248 -0.08611 0.45769 -0.08541 0.46211 -0.08101 C 0.46433 -0.07916 0.46472 -0.07476 0.46654 -0.07152 C 0.46927 -0.06458 0.46849 -0.06435 0.47162 -0.05486 C 0.47409 -0.04629 0.47631 -0.03726 0.47982 -0.02939 C 0.48086 -0.02685 0.48216 -0.02453 0.48295 -0.02175 C 0.48867 -0.00509 0.48321 -0.01574 0.48933 -0.00509 C 0.48998 -0.00231 0.49037 0.00116 0.49141 0.00371 C 0.49206 0.00718 0.49349 0.00973 0.49453 0.01343 C 0.49688 0.02385 0.49414 0.02014 0.49662 0.02825 C 0.49727 0.03149 0.49883 0.03426 0.49935 0.03774 C 0.50443 0.05348 0.49987 0.03959 0.503 0.05417 C 0.50339 0.05695 0.50443 0.0588 0.50469 0.06135 C 0.50573 0.06829 0.50573 0.07524 0.50677 0.08149 C 0.50782 0.08496 0.5099 0.0875 0.51094 0.09098 C 0.51198 0.09375 0.51328 0.09723 0.51459 0.1007 C 0.51563 0.10325 0.51706 0.10579 0.51836 0.10926 C 0.51914 0.11204 0.51979 0.11459 0.52045 0.11713 C 0.52149 0.12061 0.52149 0.125 0.52253 0.12848 C 0.528 0.1426 0.53854 0.15556 0.54571 0.16528 C 0.54714 0.1676 0.5487 0.1713 0.55078 0.17292 C 0.55352 0.17454 0.55664 0.1757 0.55977 0.17825 C 0.56823 0.1845 0.56758 0.18612 0.57578 0.19144 L 0.58737 0.19676 C 0.58841 0.19746 0.58946 0.19746 0.5905 0.19838 C 0.59688 0.19676 0.63789 0.19399 0.65586 0.1801 C 0.65834 0.17801 0.66042 0.17477 0.66315 0.17292 C 0.66576 0.17037 0.66823 0.16945 0.67071 0.1669 C 0.67305 0.16412 0.67513 0.15903 0.67787 0.15625 C 0.6819 0.15209 0.68633 0.15116 0.69037 0.14676 C 0.69492 0.14144 0.69896 0.13473 0.70404 0.13033 C 0.71732 0.11644 0.72019 0.11204 0.7349 0.10232 C 0.73763 0.1007 0.74037 0.09769 0.74336 0.0963 C 0.74714 0.09537 0.75091 0.09537 0.75495 0.09445 C 0.75664 0.09283 0.75847 0.09005 0.76016 0.08936 C 0.76289 0.08727 0.77032 0.08496 0.77383 0.0838 C 0.78125 0.08403 0.78907 0.08403 0.79662 0.08588 C 0.79857 0.08588 0.80026 0.08727 0.80183 0.08936 C 0.82123 0.11551 0.79857 0.08936 0.81433 0.11366 C 0.8168 0.11713 0.81992 0.11899 0.82279 0.12246 C 0.82435 0.12593 0.82591 0.13033 0.82774 0.1338 C 0.83008 0.1382 0.83256 0.14167 0.8349 0.14676 C 0.83854 0.15463 0.84545 0.17107 0.84545 0.1713 C 0.84584 0.17385 0.84584 0.17662 0.84649 0.1801 C 0.84688 0.18172 0.8474 0.18357 0.84779 0.18588 C 0.84844 0.19144 0.84948 0.20533 0.85091 0.20973 C 0.85157 0.21227 0.85235 0.21482 0.853 0.21737 C 0.8543 0.23588 0.853 0.22616 0.85703 0.247 L 0.85703 0.24723 C 0.85742 0.25232 0.85782 0.25672 0.85912 0.26181 C 0.85951 0.26389 0.86068 0.26644 0.86146 0.26899 C 0.86289 0.275 0.86211 0.27616 0.86315 0.28403 C 0.86354 0.28565 0.86394 0.2875 0.8642 0.28912 C 0.86524 0.2919 0.86667 0.29352 0.86771 0.297 C 0.87006 0.30394 0.86862 0.30394 0.87266 0.30996 C 0.8737 0.31112 0.87617 0.31112 0.87683 0.31366 C 0.87761 0.31621 0.87683 0.31968 0.87683 0.32292 C 0.87683 0.32315 0.94987 0.30232 0.94987 0.30232 " pathEditMode="relative" rAng="0" ptsTypes="AAAAAAAAAAAAAAAAAAAAAAAAAAAAAAAAAAAAAAAAAAAAAAAAAAAAAAAAAAAAAAAAAAAAAAAAAAAAAAAAAAAAAAAAAAAAAAAAAAAAAAAAAAAAAA">
                                      <p:cBhvr>
                                        <p:cTn id="8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71" y="2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48148E-6 L -3.95833E-6 0.00023 C -0.00221 -0.00625 -0.00455 -0.0125 -0.00638 -0.01875 C -0.00703 -0.0213 -0.00703 -0.02384 -0.00742 -0.02639 C -0.00898 -0.03403 -0.01041 -0.04213 -0.01158 -0.05023 C -0.01198 -0.05324 -0.01224 -0.05648 -0.01263 -0.05972 C -0.01302 -0.06458 -0.01276 -0.06968 -0.0138 -0.07408 C -0.01419 -0.07778 -0.01601 -0.08033 -0.01679 -0.08357 C -0.01823 -0.08912 -0.01927 -0.09491 -0.02083 -0.1 C -0.022 -0.10371 -0.02408 -0.10625 -0.025 -0.10926 C -0.02864 -0.11945 -0.03086 -0.13009 -0.0345 -0.13889 L -0.04088 -0.15579 C -0.04114 -0.15949 -0.04166 -0.16667 -0.0427 -0.17037 C -0.04349 -0.17292 -0.04414 -0.17408 -0.04492 -0.17593 C -0.04596 -0.17917 -0.04687 -0.18218 -0.04791 -0.18542 C -0.0483 -0.18912 -0.04856 -0.19283 -0.04895 -0.19676 C -0.05078 -0.2081 -0.05312 -0.21991 -0.05416 -0.23195 C -0.05494 -0.23889 -0.05559 -0.24653 -0.05638 -0.25394 C -0.05716 -0.26158 -0.05859 -0.26644 -0.05937 -0.27408 C -0.06015 -0.27847 -0.06015 -0.28287 -0.06041 -0.28727 C -0.05911 -0.34074 -0.05794 -0.39468 -0.05638 -0.44815 C -0.05638 -0.45 -0.05455 -0.47014 -0.05416 -0.47222 C -0.05338 -0.47917 -0.05234 -0.48588 -0.05117 -0.49283 C -0.04948 -0.51621 -0.05156 -0.49931 -0.04687 -0.5206 C -0.04531 -0.5294 -0.04309 -0.54306 -0.04088 -0.55185 C -0.03945 -0.55648 -0.03789 -0.56088 -0.03645 -0.56528 C -0.02526 -0.61042 -0.03971 -0.56204 -0.02708 -0.60232 C -0.02682 -0.60533 -0.02708 -0.60857 -0.02604 -0.61111 C -0.02161 -0.62384 -0.01445 -0.63565 -0.00859 -0.6463 C -0.00455 -0.65394 -0.00117 -0.66019 0.00404 -0.66505 C 0.00547 -0.66644 0.00743 -0.66597 0.00925 -0.66713 C 0.01107 -0.66783 0.0125 -0.66945 0.01446 -0.67037 C 0.02253 -0.67014 0.03034 -0.67083 0.03855 -0.66898 C 0.04115 -0.66783 0.04701 -0.65324 0.04779 -0.65185 C 0.07045 -0.59676 0.05586 -0.63496 0.06849 -0.59097 C 0.0711 -0.58218 0.07474 -0.57408 0.07709 -0.56528 C 0.07995 -0.55394 0.08151 -0.54144 0.08438 -0.52986 C 0.08933 -0.50787 0.1 -0.46528 0.1 -0.46458 C 0.1086 -0.38287 0.09558 -0.49491 0.11042 -0.40046 C 0.11159 -0.39167 0.11146 -0.38287 0.11224 -0.37408 C 0.1142 -0.36019 0.1168 -0.34583 0.11862 -0.33195 C 0.11901 -0.32801 0.11927 -0.32431 0.11967 -0.3206 C 0.12006 -0.31736 0.11967 -0.31366 0.12084 -0.31111 C 0.12162 -0.30926 0.12344 -0.30996 0.12487 -0.30926 C 0.12969 -0.3206 0.13073 -0.32246 0.13529 -0.33889 C 0.13633 -0.34259 0.1375 -0.3463 0.13855 -0.35023 C 0.13998 -0.35695 0.14115 -0.36389 0.14271 -0.37037 C 0.14414 -0.37732 0.14636 -0.38403 0.14792 -0.39097 C 0.16159 -0.46644 0.14935 -0.40602 0.15599 -0.45579 C 0.15717 -0.46389 0.15899 -0.47153 0.16042 -0.47963 C 0.17084 -0.55949 0.15417 -0.44514 0.16342 -0.52431 C 0.1642 -0.53195 0.16641 -0.53889 0.16758 -0.5463 C 0.16862 -0.5544 0.1698 -0.56273 0.17084 -0.57037 C 0.17123 -0.57593 0.17084 -0.58079 0.17188 -0.58519 C 0.17305 -0.59236 0.17526 -0.59908 0.17709 -0.60556 C 0.17722 -0.60996 0.17748 -0.61435 0.17787 -0.61852 C 0.17904 -0.62732 0.18086 -0.63611 0.1823 -0.64445 C 0.18243 -0.64699 0.18308 -0.64815 0.18308 -0.65 C 0.18373 -0.65394 0.18386 -0.65764 0.18425 -0.66134 C 0.18464 -0.66574 0.18464 -0.67014 0.18529 -0.67408 C 0.18568 -0.67708 0.18685 -0.67917 0.1875 -0.68148 C 0.18789 -0.68333 0.18789 -0.68519 0.18855 -0.68704 C 0.1905 -0.68519 0.19349 -0.68519 0.19454 -0.68148 C 0.19831 -0.67083 0.19532 -0.66273 0.19792 -0.65185 C 0.19909 -0.6463 0.20131 -0.64074 0.20313 -0.63565 C 0.20339 -0.62801 0.20274 -0.6206 0.20417 -0.61296 C 0.20495 -0.60602 0.20795 -0.59977 0.20938 -0.59283 C 0.21081 -0.58519 0.21133 -0.57662 0.21237 -0.56898 C 0.2142 -0.5338 0.21159 -0.56713 0.21875 -0.52616 C 0.23321 -0.44144 0.22266 -0.47708 0.23425 -0.44074 C 0.23503 -0.43009 0.23503 -0.41875 0.23646 -0.40741 C 0.23868 -0.38472 0.23802 -0.39537 0.23946 -0.37593 C 0.24089 -0.37778 0.24271 -0.37917 0.24349 -0.38148 C 0.24506 -0.38542 0.24571 -0.39028 0.24688 -0.39468 C 0.25026 -0.41065 0.25391 -0.42639 0.2573 -0.44259 C 0.26211 -0.46759 0.26459 -0.47708 0.26758 -0.50185 C 0.26875 -0.51227 0.26954 -0.52315 0.27058 -0.5338 C 0.27201 -0.54398 0.27357 -0.5544 0.275 -0.56528 C 0.27644 -0.57662 0.278 -0.58843 0.27917 -0.60046 C 0.27943 -0.60486 0.27956 -0.60926 0.28021 -0.61296 C 0.2806 -0.61621 0.28164 -0.61806 0.28204 -0.6206 C 0.28243 -0.62292 0.28282 -0.62546 0.28321 -0.62801 C 0.28399 -0.625 0.28438 -0.62176 0.28542 -0.61852 C 0.28581 -0.61667 0.28685 -0.61551 0.28724 -0.61296 C 0.28802 -0.61042 0.28802 -0.60741 0.28842 -0.60371 C 0.2892 -0.59607 0.28985 -0.58773 0.29063 -0.57963 C 0.29089 -0.57662 0.29128 -0.57408 0.29167 -0.57037 C 0.29206 -0.56644 0.29206 -0.56204 0.29245 -0.55764 C 0.29284 -0.5544 0.29323 -0.55139 0.29362 -0.54815 C 0.29401 -0.54514 0.29427 -0.54074 0.29467 -0.53704 C 0.29506 -0.53426 0.29545 -0.53125 0.29584 -0.52801 C 0.29649 -0.51921 0.29688 -0.51042 0.29792 -0.50185 C 0.29805 -0.49908 0.29831 -0.49607 0.29883 -0.49283 C 0.29909 -0.49028 0.30026 -0.48773 0.30105 -0.48542 C 0.3017 -0.48218 0.30209 -0.47917 0.30313 -0.47593 C 0.30326 -0.47037 0.30287 -0.46458 0.30391 -0.45949 C 0.3043 -0.45718 0.30625 -0.45718 0.3073 -0.45579 C 0.30873 -0.45278 0.31016 -0.45 0.31133 -0.4463 C 0.31211 -0.44445 0.31276 -0.44144 0.31355 -0.43889 C 0.31394 -0.43704 0.31472 -0.43519 0.3155 -0.4338 L 0.31771 -0.43889 C 0.31836 -0.44144 0.32097 -0.45255 0.32175 -0.45764 C 0.32214 -0.46088 0.3224 -0.46389 0.32292 -0.46713 C 0.32318 -0.47014 0.32435 -0.47292 0.325 -0.47593 C 0.32539 -0.47847 0.32552 -0.48102 0.32579 -0.48333 C 0.32618 -0.48542 0.32657 -0.48727 0.32696 -0.48912 C 0.32735 -0.49167 0.32813 -0.49653 0.32813 -0.49607 C 0.32813 -0.49653 0.32292 -0.53704 0.32292 -0.5375 " pathEditMode="relative" rAng="0" ptsTypes="AAAAAAAAAAAAAAAAAAAAAAAAAAAAAAAAAAAAAAAAAAAAAAAAAAAAAAAAAAAAAAAAAAAAAAAAAAAAAAAAAAAAAAAAAAAAAAAAAAAAAAAAAAAA">
                                      <p:cBhvr>
                                        <p:cTn id="9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85" y="-3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0.00046 L -2.91667E-6 -4.44444E-6 C 0.00404 -0.00277 0.00755 -0.00671 0.01146 -0.00787 C 0.01667 -0.00972 0.02175 -0.00925 0.02709 -0.00972 L 0.04479 -0.01088 L 0.23073 -0.00972 C 0.24336 -0.00879 0.25534 -0.00092 0.26732 0.00162 C 0.27761 0.00348 0.28841 0.00417 0.2987 0.0051 C 0.31992 0.01158 0.34154 0.02223 0.36328 0.02524 L 0.44336 0.03658 L 0.47878 0.0426 C 0.49167 0.04399 0.50443 0.04491 0.51758 0.04607 C 0.59935 0.07176 0.53516 0.05533 0.67058 0.06274 C 0.67969 0.0632 0.68881 0.06528 0.69792 0.06667 L 0.82787 0.07917 C 0.83347 0.0801 0.83907 0.08056 0.84479 0.08149 C 0.85117 0.08218 0.85795 0.08403 0.86433 0.08496 C 0.87058 0.08797 0.87683 0.0919 0.88321 0.09399 C 0.89453 0.09792 0.90938 0.09838 0.92084 0.09977 C 1.01862 0.1176 0.90729 0.09885 0.99349 0.1088 C 0.99857 0.10973 1.00313 0.11158 1.00834 0.11274 C 1.0112 0.11366 1.01459 0.11412 1.01745 0.11459 C 1.02032 0.11667 1.02266 0.11945 1.02604 0.12014 C 1.03399 0.122 1.05 0.12362 1.05 0.12408 C 1.05287 0.125 1.05638 0.12362 1.05925 0.12709 C 1.06042 0.1294 1.06042 0.1338 1.06042 0.13681 C 1.05977 0.13936 1.05404 0.15024 1.05287 0.15162 C 1.05065 0.15463 1.04779 0.15649 1.04545 0.15903 C 1.0444 0.16042 1.03633 0.16991 1.03412 0.17153 C 1.02774 0.17686 1.02604 0.17825 1.01745 0.18125 C 1.01459 0.18218 1.0112 0.18218 1.00834 0.18311 C 1.00599 0.18426 1.00378 0.18519 1.00209 0.18658 C 0.99857 0.18866 0.99571 0.19306 0.99232 0.19422 C 0.98828 0.19607 0.98321 0.19561 0.97917 0.19607 C 0.97461 0.19746 0.97058 0.19908 0.96654 0.2 C 0.96094 0.20093 0.95521 0.2 0.95 0.20139 C 0.93112 0.20649 0.94597 0.20787 0.92787 0.21042 C 0.92084 0.21181 0.91341 0.21181 0.90599 0.2125 C 0.90261 0.21389 0.89909 0.21436 0.89571 0.21598 C 0.89167 0.21829 0.88828 0.22084 0.88425 0.22223 C 0.88086 0.22315 0.87735 0.22315 0.87396 0.22362 L 0.83854 0.22917 C 0.83516 0.23102 0.83229 0.23311 0.82891 0.23473 C 0.82136 0.23866 0.80729 0.24213 0.80078 0.24445 C 0.79792 0.247 0.79466 0.24931 0.79167 0.25139 C 0.78933 0.25278 0.78659 0.25278 0.78425 0.25325 C 0.78138 0.2544 0.77852 0.25533 0.77578 0.25695 C 0.75625 0.26899 0.778 0.26088 0.75391 0.26806 C 0.72878 0.28496 0.75534 0.26852 0.7319 0.27917 C 0.72878 0.28102 0.72591 0.28311 0.72266 0.28496 C 0.72019 0.28635 0.71706 0.28704 0.7142 0.28889 C 0.71107 0.29028 0.70821 0.29283 0.70495 0.29375 C 0.70104 0.29584 0.6974 0.29676 0.69349 0.29769 C 0.68256 0.30533 0.69414 0.29769 0.68308 0.30325 C 0.68086 0.30463 0.67683 0.30672 0.67683 0.30764 C 0.67565 0.30903 0.67448 0.31112 0.67279 0.3125 C 0.67136 0.31343 0.66992 0.31343 0.66849 0.31459 C 0.66732 0.31551 0.66654 0.31551 0.66537 0.31644 C 0.6625 0.31852 0.65977 0.32107 0.65703 0.32385 C 0.65586 0.325 0.65508 0.32686 0.65391 0.32755 C 0.64935 0.33149 0.64089 0.33727 0.63516 0.34028 C 0.63242 0.34167 0.62956 0.34329 0.62709 0.34422 C 0.62045 0.3463 0.61302 0.34676 0.60677 0.34769 C 0.60391 0.34862 0.60078 0.34908 0.59792 0.35 C 0.58021 0.3595 0.59401 0.35348 0.57136 0.35695 C 0.55756 0.35996 0.57474 0.3588 0.56107 0.3588 C 0.56107 0.3595 0.90716 0.39792 0.90716 0.39838 " pathEditMode="relative" rAng="0" ptsTypes="AAAAAAAAAAAAAAAAAAAAAAAAAAAAAAAAAAAAAAAAAAAAAAAAAAAAAAAAAAAAAAAAAAA">
                                      <p:cBhvr>
                                        <p:cTn id="9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21" y="1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023 L -1.66667E-6 0 C 0.00365 -0.03588 0.00586 -0.07245 0.01094 -0.10764 C 0.01289 -0.12083 0.01758 -0.13241 0.0207 -0.14468 C 0.04063 -0.23032 0.02617 -0.18542 0.04623 -0.2412 C 0.04779 -0.25162 0.04818 -0.26273 0.05104 -0.27222 C 0.05521 -0.28704 0.06172 -0.29884 0.06693 -0.31227 C 0.0681 -0.31481 0.06888 -0.31782 0.07018 -0.32083 C 0.07448 -0.33032 0.0763 -0.3463 0.08294 -0.34884 L 0.08932 -0.35162 C 0.09193 -0.35093 0.09623 -0.35324 0.09727 -0.34884 C 0.10469 -0.32014 0.10573 -0.27593 0.10847 -0.24398 C 0.11198 -0.20347 0.11641 -0.16273 0.11966 -0.12222 C 0.12552 -0.04907 0.12565 -0.0331 0.14037 0.05093 C 0.1431 0.06597 0.14518 0.08171 0.14844 0.09653 C 0.16146 0.15648 0.15508 0.1206 0.16914 0.16458 C 0.18477 0.21319 0.16289 0.15347 0.17552 0.1875 C 0.17865 0.18333 0.18242 0.18056 0.18503 0.17569 C 0.19141 0.16458 0.19636 0.12431 0.19792 0.11898 C 0.20104 0.10787 0.20716 0.09907 0.21068 0.08796 C 0.21524 0.07245 0.21836 0.05579 0.22175 0.03981 C 0.22422 0.0287 0.22513 0.01644 0.22813 0.00556 C 0.23203 -0.00741 0.23854 -0.01829 0.24258 -0.03102 C 0.24557 -0.04097 0.24636 -0.05231 0.24896 -0.0625 C 0.25222 -0.075 0.2569 -0.08634 0.26016 -0.09954 C 0.26276 -0.11042 0.26406 -0.12245 0.26654 -0.13333 C 0.26888 -0.14421 0.27214 -0.15394 0.27448 -0.16435 C 0.27643 -0.17361 0.27748 -0.1838 0.2793 -0.19306 C 0.28021 -0.19792 0.28138 -0.20255 0.28242 -0.20694 C 0.28294 -0.21458 0.28412 -0.2375 0.28412 -0.22963 C 0.28412 -0.20903 0.28412 -0.18796 0.28242 -0.16736 C 0.28138 -0.15463 0.27826 -0.14282 0.27604 -0.13032 C 0.27878 -0.08148 0.27722 -0.03102 0.28412 0.01713 C 0.28542 0.02685 0.29076 0.00046 0.29362 -0.00833 C 0.29557 -0.01458 0.29636 -0.02222 0.29844 -0.02847 C 0.30222 -0.03958 0.30768 -0.04838 0.3112 -0.05949 C 0.31576 -0.07407 0.31771 -0.09074 0.3224 -0.10509 L 0.32878 -0.12477 C 0.33503 -0.21319 0.33138 -0.16806 0.32709 -0.0625 C 0.32643 -0.04537 0.32604 -0.02847 0.32552 -0.01134 C 0.32292 -0.0537 0.32396 -0.02847 0.32396 -0.08796 C 0.32396 -0.08796 0.24857 -0.08866 0.24857 -0.08866 " pathEditMode="relative" rAng="0" ptsTypes="AAAAAAAAAAAAAAAAAAAAAAAAAAAAAAAAAAAAAAAAAA">
                                      <p:cBhvr>
                                        <p:cTn id="1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02" y="-8194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6458 -0.01482 0.10365 0 0.15 -0.09375 C 0.1655 -0.12523 0.17018 -0.16945 0.18034 -0.20718 C 0.18125 -0.2206 0.19115 -0.31783 0.18034 -0.33773 C 0.16901 -0.35834 0.15117 -0.36343 0.13568 -0.37176 C 0.12643 -0.37685 0.11654 -0.37547 0.1069 -0.37732 C 0.09102 -0.37547 0.07695 -0.37639 0.06224 -0.3632 C 0.04857 -0.35116 0.04948 -0.35185 0.04948 -0.33773 L 0.04948 -0.33773 " pathEditMode="relative" ptsTypes="AAAAAAAAAA">
                                      <p:cBhvr>
                                        <p:cTn id="1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34" grpId="0" animBg="1"/>
      <p:bldP spid="34" grpId="1" animBg="1"/>
      <p:bldP spid="12" grpId="0" animBg="1"/>
      <p:bldP spid="15" grpId="0" animBg="1"/>
      <p:bldP spid="2" grpId="0"/>
      <p:bldP spid="2" grpId="1"/>
      <p:bldP spid="8" grpId="0" animBg="1"/>
      <p:bldP spid="13" grpId="0" animBg="1"/>
      <p:bldP spid="13" grpId="1" animBg="1"/>
      <p:bldP spid="14" grpId="0" animBg="1"/>
      <p:bldP spid="14" grpId="1" animBg="1"/>
      <p:bldP spid="16" grpId="0" animBg="1"/>
      <p:bldP spid="6" grpId="0" animBg="1"/>
      <p:bldP spid="6" grpId="1" animBg="1"/>
      <p:bldP spid="17" grpId="0" animBg="1"/>
      <p:bldP spid="9" grpId="0" animBg="1"/>
      <p:bldP spid="11" grpId="1" animBg="1"/>
      <p:bldP spid="11" grpId="2" animBg="1"/>
      <p:bldP spid="18" grpId="0" animBg="1"/>
      <p:bldP spid="18" grpId="1" animBg="1"/>
      <p:bldP spid="22" grpId="0"/>
      <p:bldP spid="2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91920" y="2773680"/>
            <a:ext cx="9144000" cy="1087119"/>
          </a:xfrm>
        </p:spPr>
        <p:txBody>
          <a:bodyPr>
            <a:noAutofit/>
          </a:bodyPr>
          <a:lstStyle/>
          <a:p>
            <a:r>
              <a:rPr kumimoji="1" lang="en-GB" altLang="ja-JP" sz="8800" dirty="0" smtClean="0">
                <a:latin typeface="Comic Sans MS" panose="030F0702030302020204" pitchFamily="66" charset="0"/>
              </a:rPr>
              <a:t>Great job!</a:t>
            </a:r>
            <a:endParaRPr kumimoji="1" lang="ja-JP" altLang="en-US" sz="8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 descr="飴・キャンディーのイラスト | かわいいフリー素材集 いらすと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20376">
            <a:off x="7608234" y="509929"/>
            <a:ext cx="1964613" cy="160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530602" flipH="1">
            <a:off x="613769" y="479266"/>
            <a:ext cx="2308515" cy="196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02971" y="391725"/>
            <a:ext cx="2139540" cy="213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8868" y="4186059"/>
            <a:ext cx="2094815" cy="223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89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29</Words>
  <Application>Microsoft Office PowerPoint</Application>
  <PresentationFormat>ワイド画面</PresentationFormat>
  <Paragraphs>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游ゴシック</vt:lpstr>
      <vt:lpstr>游ゴシック Light</vt:lpstr>
      <vt:lpstr>Arial</vt:lpstr>
      <vt:lpstr>Comic Sans MS</vt:lpstr>
      <vt:lpstr>Office テーマ</vt:lpstr>
      <vt:lpstr>Halloween Shapes</vt:lpstr>
      <vt:lpstr>PowerPoint プレゼンテーション</vt:lpstr>
      <vt:lpstr>PowerPoint プレゼンテーション</vt:lpstr>
      <vt:lpstr>Let’s make candy!</vt:lpstr>
      <vt:lpstr>Let’s make a pumpkin!</vt:lpstr>
      <vt:lpstr>Let’s make a ghost!</vt:lpstr>
      <vt:lpstr>Let’s make a witch!</vt:lpstr>
      <vt:lpstr>Great job!</vt:lpstr>
    </vt:vector>
  </TitlesOfParts>
  <Company>戸田市教育委員会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 Shapes</dc:title>
  <dc:creator>戸田市教育委員会</dc:creator>
  <cp:lastModifiedBy>戸田市教育委員会</cp:lastModifiedBy>
  <cp:revision>31</cp:revision>
  <dcterms:created xsi:type="dcterms:W3CDTF">2024-03-18T01:56:04Z</dcterms:created>
  <dcterms:modified xsi:type="dcterms:W3CDTF">2024-03-25T06:31:48Z</dcterms:modified>
</cp:coreProperties>
</file>