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5"/>
  </p:notesMasterIdLst>
  <p:handoutMasterIdLst>
    <p:handoutMasterId r:id="rId6"/>
  </p:handoutMasterIdLst>
  <p:sldIdLst>
    <p:sldId id="267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C1489-B302-4D1E-B4E1-03621E493520}" v="105" dt="2023-07-12T00:23:12.228"/>
  </p1510:revLst>
</p1510:revInfo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Wakeman" userId="a02641d5e42882f5" providerId="LiveId" clId="{E21C1489-B302-4D1E-B4E1-03621E493520}"/>
    <pc:docChg chg="undo custSel addSld delSld modSld sldOrd">
      <pc:chgData name="Julie Wakeman" userId="a02641d5e42882f5" providerId="LiveId" clId="{E21C1489-B302-4D1E-B4E1-03621E493520}" dt="2023-07-13T02:31:28.336" v="1025" actId="47"/>
      <pc:docMkLst>
        <pc:docMk/>
      </pc:docMkLst>
      <pc:sldChg chg="addSp delSp modSp mod ord">
        <pc:chgData name="Julie Wakeman" userId="a02641d5e42882f5" providerId="LiveId" clId="{E21C1489-B302-4D1E-B4E1-03621E493520}" dt="2023-07-07T01:01:47.239" v="1012"/>
        <pc:sldMkLst>
          <pc:docMk/>
          <pc:sldMk cId="1503902909" sldId="256"/>
        </pc:sldMkLst>
        <pc:spChg chg="del mod">
          <ac:chgData name="Julie Wakeman" userId="a02641d5e42882f5" providerId="LiveId" clId="{E21C1489-B302-4D1E-B4E1-03621E493520}" dt="2023-07-07T00:53:28.962" v="945" actId="478"/>
          <ac:spMkLst>
            <pc:docMk/>
            <pc:sldMk cId="1503902909" sldId="256"/>
            <ac:spMk id="2" creationId="{00000000-0000-0000-0000-000000000000}"/>
          </ac:spMkLst>
        </pc:spChg>
        <pc:spChg chg="del mod">
          <ac:chgData name="Julie Wakeman" userId="a02641d5e42882f5" providerId="LiveId" clId="{E21C1489-B302-4D1E-B4E1-03621E493520}" dt="2023-07-07T00:48:28.674" v="783" actId="478"/>
          <ac:spMkLst>
            <pc:docMk/>
            <pc:sldMk cId="1503902909" sldId="256"/>
            <ac:spMk id="3" creationId="{00000000-0000-0000-0000-000000000000}"/>
          </ac:spMkLst>
        </pc:spChg>
        <pc:spChg chg="add del mod">
          <ac:chgData name="Julie Wakeman" userId="a02641d5e42882f5" providerId="LiveId" clId="{E21C1489-B302-4D1E-B4E1-03621E493520}" dt="2023-07-07T00:57:03.487" v="1010" actId="2710"/>
          <ac:spMkLst>
            <pc:docMk/>
            <pc:sldMk cId="1503902909" sldId="256"/>
            <ac:spMk id="4" creationId="{86653BA9-B87B-12BB-5616-045C103952B7}"/>
          </ac:spMkLst>
        </pc:spChg>
        <pc:spChg chg="add del mod">
          <ac:chgData name="Julie Wakeman" userId="a02641d5e42882f5" providerId="LiveId" clId="{E21C1489-B302-4D1E-B4E1-03621E493520}" dt="2023-07-07T00:52:43.269" v="936" actId="478"/>
          <ac:spMkLst>
            <pc:docMk/>
            <pc:sldMk cId="1503902909" sldId="256"/>
            <ac:spMk id="5" creationId="{B694EC59-5B1C-B93E-40B8-7CF8EE674AE2}"/>
          </ac:spMkLst>
        </pc:spChg>
        <pc:picChg chg="add mod">
          <ac:chgData name="Julie Wakeman" userId="a02641d5e42882f5" providerId="LiveId" clId="{E21C1489-B302-4D1E-B4E1-03621E493520}" dt="2023-07-07T00:56:31.605" v="976" actId="1076"/>
          <ac:picMkLst>
            <pc:docMk/>
            <pc:sldMk cId="1503902909" sldId="256"/>
            <ac:picMk id="7" creationId="{D3E6468A-A8F3-4406-1364-357260890AE2}"/>
          </ac:picMkLst>
        </pc:picChg>
      </pc:sldChg>
      <pc:sldChg chg="addSp delSp modSp mod ord modAnim">
        <pc:chgData name="Julie Wakeman" userId="a02641d5e42882f5" providerId="LiveId" clId="{E21C1489-B302-4D1E-B4E1-03621E493520}" dt="2023-07-06T23:59:09.179" v="541" actId="113"/>
        <pc:sldMkLst>
          <pc:docMk/>
          <pc:sldMk cId="3327456264" sldId="257"/>
        </pc:sldMkLst>
        <pc:spChg chg="mod">
          <ac:chgData name="Julie Wakeman" userId="a02641d5e42882f5" providerId="LiveId" clId="{E21C1489-B302-4D1E-B4E1-03621E493520}" dt="2023-07-06T23:47:52.012" v="385" actId="14100"/>
          <ac:spMkLst>
            <pc:docMk/>
            <pc:sldMk cId="3327456264" sldId="257"/>
            <ac:spMk id="5" creationId="{30108049-DFD6-B7C5-2C24-6B19DC30A9FF}"/>
          </ac:spMkLst>
        </pc:spChg>
        <pc:spChg chg="mod">
          <ac:chgData name="Julie Wakeman" userId="a02641d5e42882f5" providerId="LiveId" clId="{E21C1489-B302-4D1E-B4E1-03621E493520}" dt="2023-07-06T23:48:11.057" v="390" actId="13926"/>
          <ac:spMkLst>
            <pc:docMk/>
            <pc:sldMk cId="3327456264" sldId="257"/>
            <ac:spMk id="6" creationId="{8D630759-893A-69AA-C94C-364D03CB7B81}"/>
          </ac:spMkLst>
        </pc:spChg>
        <pc:spChg chg="add mod">
          <ac:chgData name="Julie Wakeman" userId="a02641d5e42882f5" providerId="LiveId" clId="{E21C1489-B302-4D1E-B4E1-03621E493520}" dt="2023-07-06T23:32:53.648" v="107" actId="1076"/>
          <ac:spMkLst>
            <pc:docMk/>
            <pc:sldMk cId="3327456264" sldId="257"/>
            <ac:spMk id="8" creationId="{1826A3DF-BB0E-B1FE-835D-15A3DA065783}"/>
          </ac:spMkLst>
        </pc:spChg>
        <pc:spChg chg="add del mod">
          <ac:chgData name="Julie Wakeman" userId="a02641d5e42882f5" providerId="LiveId" clId="{E21C1489-B302-4D1E-B4E1-03621E493520}" dt="2023-07-06T23:30:45.772" v="79" actId="478"/>
          <ac:spMkLst>
            <pc:docMk/>
            <pc:sldMk cId="3327456264" sldId="257"/>
            <ac:spMk id="9" creationId="{92CE4E17-94A1-4608-D346-D1E4FD55A08D}"/>
          </ac:spMkLst>
        </pc:spChg>
        <pc:spChg chg="add del mod">
          <ac:chgData name="Julie Wakeman" userId="a02641d5e42882f5" providerId="LiveId" clId="{E21C1489-B302-4D1E-B4E1-03621E493520}" dt="2023-07-06T23:31:07.597" v="81" actId="478"/>
          <ac:spMkLst>
            <pc:docMk/>
            <pc:sldMk cId="3327456264" sldId="257"/>
            <ac:spMk id="10" creationId="{AAF5486E-2B65-BFD2-BA23-FFCEBF3556F5}"/>
          </ac:spMkLst>
        </pc:spChg>
        <pc:spChg chg="add mod">
          <ac:chgData name="Julie Wakeman" userId="a02641d5e42882f5" providerId="LiveId" clId="{E21C1489-B302-4D1E-B4E1-03621E493520}" dt="2023-07-06T23:59:09.179" v="541" actId="113"/>
          <ac:spMkLst>
            <pc:docMk/>
            <pc:sldMk cId="3327456264" sldId="257"/>
            <ac:spMk id="11" creationId="{F0FC59F4-05BA-0CC3-23D3-7656741A8B38}"/>
          </ac:spMkLst>
        </pc:spChg>
        <pc:spChg chg="add del mod">
          <ac:chgData name="Julie Wakeman" userId="a02641d5e42882f5" providerId="LiveId" clId="{E21C1489-B302-4D1E-B4E1-03621E493520}" dt="2023-07-06T23:46:19.840" v="347" actId="478"/>
          <ac:spMkLst>
            <pc:docMk/>
            <pc:sldMk cId="3327456264" sldId="257"/>
            <ac:spMk id="13" creationId="{1D0CA6CC-02C1-E66F-0A4B-DBB6931A84A9}"/>
          </ac:spMkLst>
        </pc:spChg>
        <pc:spChg chg="add mod">
          <ac:chgData name="Julie Wakeman" userId="a02641d5e42882f5" providerId="LiveId" clId="{E21C1489-B302-4D1E-B4E1-03621E493520}" dt="2023-07-06T23:49:33.347" v="401" actId="1076"/>
          <ac:spMkLst>
            <pc:docMk/>
            <pc:sldMk cId="3327456264" sldId="257"/>
            <ac:spMk id="15" creationId="{1B0CCCFF-3707-F355-1083-974011AD7DA4}"/>
          </ac:spMkLst>
        </pc:spChg>
        <pc:spChg chg="add del mod">
          <ac:chgData name="Julie Wakeman" userId="a02641d5e42882f5" providerId="LiveId" clId="{E21C1489-B302-4D1E-B4E1-03621E493520}" dt="2023-07-06T23:53:11.045" v="440"/>
          <ac:spMkLst>
            <pc:docMk/>
            <pc:sldMk cId="3327456264" sldId="257"/>
            <ac:spMk id="16" creationId="{65178052-F1A5-E75A-7F81-2586F111E613}"/>
          </ac:spMkLst>
        </pc:spChg>
        <pc:spChg chg="add del mod">
          <ac:chgData name="Julie Wakeman" userId="a02641d5e42882f5" providerId="LiveId" clId="{E21C1489-B302-4D1E-B4E1-03621E493520}" dt="2023-07-06T23:53:11.030" v="438" actId="478"/>
          <ac:spMkLst>
            <pc:docMk/>
            <pc:sldMk cId="3327456264" sldId="257"/>
            <ac:spMk id="17" creationId="{D08224E5-2740-9A60-4D90-7465F0698DD4}"/>
          </ac:spMkLst>
        </pc:spChg>
        <pc:spChg chg="add mod">
          <ac:chgData name="Julie Wakeman" userId="a02641d5e42882f5" providerId="LiveId" clId="{E21C1489-B302-4D1E-B4E1-03621E493520}" dt="2023-07-06T23:53:51.107" v="453" actId="1076"/>
          <ac:spMkLst>
            <pc:docMk/>
            <pc:sldMk cId="3327456264" sldId="257"/>
            <ac:spMk id="18" creationId="{C7F21BB3-5A6A-94B4-CDFB-CC86E393871F}"/>
          </ac:spMkLst>
        </pc:spChg>
        <pc:picChg chg="mod">
          <ac:chgData name="Julie Wakeman" userId="a02641d5e42882f5" providerId="LiveId" clId="{E21C1489-B302-4D1E-B4E1-03621E493520}" dt="2023-07-06T23:46:15.689" v="346" actId="1076"/>
          <ac:picMkLst>
            <pc:docMk/>
            <pc:sldMk cId="3327456264" sldId="257"/>
            <ac:picMk id="4" creationId="{B6D377F2-CACF-6879-0EDE-27039E62E312}"/>
          </ac:picMkLst>
        </pc:picChg>
        <pc:picChg chg="add mod">
          <ac:chgData name="Julie Wakeman" userId="a02641d5e42882f5" providerId="LiveId" clId="{E21C1489-B302-4D1E-B4E1-03621E493520}" dt="2023-07-06T23:32:46.297" v="105" actId="1076"/>
          <ac:picMkLst>
            <pc:docMk/>
            <pc:sldMk cId="3327456264" sldId="257"/>
            <ac:picMk id="7" creationId="{C0504AE0-6753-F9BB-53DA-871164AFF7AB}"/>
          </ac:picMkLst>
        </pc:picChg>
      </pc:sldChg>
      <pc:sldChg chg="del">
        <pc:chgData name="Julie Wakeman" userId="a02641d5e42882f5" providerId="LiveId" clId="{E21C1489-B302-4D1E-B4E1-03621E493520}" dt="2023-07-07T00:39:17.233" v="550" actId="47"/>
        <pc:sldMkLst>
          <pc:docMk/>
          <pc:sldMk cId="2578687163" sldId="258"/>
        </pc:sldMkLst>
      </pc:sldChg>
      <pc:sldChg chg="del">
        <pc:chgData name="Julie Wakeman" userId="a02641d5e42882f5" providerId="LiveId" clId="{E21C1489-B302-4D1E-B4E1-03621E493520}" dt="2023-07-07T00:39:12.450" v="543" actId="47"/>
        <pc:sldMkLst>
          <pc:docMk/>
          <pc:sldMk cId="1441075798" sldId="259"/>
        </pc:sldMkLst>
      </pc:sldChg>
      <pc:sldChg chg="del">
        <pc:chgData name="Julie Wakeman" userId="a02641d5e42882f5" providerId="LiveId" clId="{E21C1489-B302-4D1E-B4E1-03621E493520}" dt="2023-07-07T00:39:11.695" v="542" actId="47"/>
        <pc:sldMkLst>
          <pc:docMk/>
          <pc:sldMk cId="1952036268" sldId="260"/>
        </pc:sldMkLst>
      </pc:sldChg>
      <pc:sldChg chg="del">
        <pc:chgData name="Julie Wakeman" userId="a02641d5e42882f5" providerId="LiveId" clId="{E21C1489-B302-4D1E-B4E1-03621E493520}" dt="2023-07-07T00:39:13.311" v="544" actId="47"/>
        <pc:sldMkLst>
          <pc:docMk/>
          <pc:sldMk cId="2255057593" sldId="261"/>
        </pc:sldMkLst>
      </pc:sldChg>
      <pc:sldChg chg="del">
        <pc:chgData name="Julie Wakeman" userId="a02641d5e42882f5" providerId="LiveId" clId="{E21C1489-B302-4D1E-B4E1-03621E493520}" dt="2023-07-07T00:39:13.858" v="545" actId="47"/>
        <pc:sldMkLst>
          <pc:docMk/>
          <pc:sldMk cId="212726890" sldId="262"/>
        </pc:sldMkLst>
      </pc:sldChg>
      <pc:sldChg chg="del">
        <pc:chgData name="Julie Wakeman" userId="a02641d5e42882f5" providerId="LiveId" clId="{E21C1489-B302-4D1E-B4E1-03621E493520}" dt="2023-07-07T00:39:14.385" v="546" actId="47"/>
        <pc:sldMkLst>
          <pc:docMk/>
          <pc:sldMk cId="1689357796" sldId="263"/>
        </pc:sldMkLst>
      </pc:sldChg>
      <pc:sldChg chg="del">
        <pc:chgData name="Julie Wakeman" userId="a02641d5e42882f5" providerId="LiveId" clId="{E21C1489-B302-4D1E-B4E1-03621E493520}" dt="2023-07-07T00:39:15.119" v="547" actId="47"/>
        <pc:sldMkLst>
          <pc:docMk/>
          <pc:sldMk cId="428241947" sldId="264"/>
        </pc:sldMkLst>
      </pc:sldChg>
      <pc:sldChg chg="del">
        <pc:chgData name="Julie Wakeman" userId="a02641d5e42882f5" providerId="LiveId" clId="{E21C1489-B302-4D1E-B4E1-03621E493520}" dt="2023-07-07T00:39:15.810" v="548" actId="47"/>
        <pc:sldMkLst>
          <pc:docMk/>
          <pc:sldMk cId="161801657" sldId="265"/>
        </pc:sldMkLst>
      </pc:sldChg>
      <pc:sldChg chg="del">
        <pc:chgData name="Julie Wakeman" userId="a02641d5e42882f5" providerId="LiveId" clId="{E21C1489-B302-4D1E-B4E1-03621E493520}" dt="2023-07-07T00:39:16.443" v="549" actId="47"/>
        <pc:sldMkLst>
          <pc:docMk/>
          <pc:sldMk cId="361883921" sldId="266"/>
        </pc:sldMkLst>
      </pc:sldChg>
      <pc:sldChg chg="addSp modSp add mod modAnim">
        <pc:chgData name="Julie Wakeman" userId="a02641d5e42882f5" providerId="LiveId" clId="{E21C1489-B302-4D1E-B4E1-03621E493520}" dt="2023-07-12T00:23:24.075" v="1024" actId="1076"/>
        <pc:sldMkLst>
          <pc:docMk/>
          <pc:sldMk cId="3379130879" sldId="267"/>
        </pc:sldMkLst>
        <pc:spChg chg="add mod">
          <ac:chgData name="Julie Wakeman" userId="a02641d5e42882f5" providerId="LiveId" clId="{E21C1489-B302-4D1E-B4E1-03621E493520}" dt="2023-07-12T00:23:12.228" v="1023" actId="20577"/>
          <ac:spMkLst>
            <pc:docMk/>
            <pc:sldMk cId="3379130879" sldId="267"/>
            <ac:spMk id="2" creationId="{1A3A6DA3-D14B-8EE9-569B-37CB1CBB33EC}"/>
          </ac:spMkLst>
        </pc:spChg>
        <pc:spChg chg="add mod">
          <ac:chgData name="Julie Wakeman" userId="a02641d5e42882f5" providerId="LiveId" clId="{E21C1489-B302-4D1E-B4E1-03621E493520}" dt="2023-07-12T00:23:24.075" v="1024" actId="1076"/>
          <ac:spMkLst>
            <pc:docMk/>
            <pc:sldMk cId="3379130879" sldId="267"/>
            <ac:spMk id="3" creationId="{5604128D-616A-130D-E9B1-33B213F8CAFF}"/>
          </ac:spMkLst>
        </pc:spChg>
        <pc:spChg chg="mod">
          <ac:chgData name="Julie Wakeman" userId="a02641d5e42882f5" providerId="LiveId" clId="{E21C1489-B302-4D1E-B4E1-03621E493520}" dt="2023-07-06T23:55:40.957" v="473" actId="1076"/>
          <ac:spMkLst>
            <pc:docMk/>
            <pc:sldMk cId="3379130879" sldId="267"/>
            <ac:spMk id="8" creationId="{1826A3DF-BB0E-B1FE-835D-15A3DA065783}"/>
          </ac:spMkLst>
        </pc:spChg>
        <pc:spChg chg="mod">
          <ac:chgData name="Julie Wakeman" userId="a02641d5e42882f5" providerId="LiveId" clId="{E21C1489-B302-4D1E-B4E1-03621E493520}" dt="2023-07-06T23:44:25.893" v="282" actId="1076"/>
          <ac:spMkLst>
            <pc:docMk/>
            <pc:sldMk cId="3379130879" sldId="267"/>
            <ac:spMk id="13" creationId="{1D0CA6CC-02C1-E66F-0A4B-DBB6931A84A9}"/>
          </ac:spMkLst>
        </pc:spChg>
      </pc:sldChg>
      <pc:sldChg chg="addSp delSp modSp add del mod delAnim modAnim">
        <pc:chgData name="Julie Wakeman" userId="a02641d5e42882f5" providerId="LiveId" clId="{E21C1489-B302-4D1E-B4E1-03621E493520}" dt="2023-07-13T02:31:28.336" v="1025" actId="47"/>
        <pc:sldMkLst>
          <pc:docMk/>
          <pc:sldMk cId="3537398764" sldId="268"/>
        </pc:sldMkLst>
        <pc:spChg chg="add mod">
          <ac:chgData name="Julie Wakeman" userId="a02641d5e42882f5" providerId="LiveId" clId="{E21C1489-B302-4D1E-B4E1-03621E493520}" dt="2023-07-07T00:41:26.859" v="592" actId="1076"/>
          <ac:spMkLst>
            <pc:docMk/>
            <pc:sldMk cId="3537398764" sldId="268"/>
            <ac:spMk id="3" creationId="{3E0EDA41-AE65-0C76-5113-25008984C962}"/>
          </ac:spMkLst>
        </pc:spChg>
        <pc:spChg chg="mod">
          <ac:chgData name="Julie Wakeman" userId="a02641d5e42882f5" providerId="LiveId" clId="{E21C1489-B302-4D1E-B4E1-03621E493520}" dt="2023-07-07T00:42:13.695" v="665" actId="14100"/>
          <ac:spMkLst>
            <pc:docMk/>
            <pc:sldMk cId="3537398764" sldId="268"/>
            <ac:spMk id="5" creationId="{30108049-DFD6-B7C5-2C24-6B19DC30A9FF}"/>
          </ac:spMkLst>
        </pc:spChg>
        <pc:spChg chg="mod">
          <ac:chgData name="Julie Wakeman" userId="a02641d5e42882f5" providerId="LiveId" clId="{E21C1489-B302-4D1E-B4E1-03621E493520}" dt="2023-07-07T00:46:11.457" v="746" actId="20577"/>
          <ac:spMkLst>
            <pc:docMk/>
            <pc:sldMk cId="3537398764" sldId="268"/>
            <ac:spMk id="6" creationId="{8D630759-893A-69AA-C94C-364D03CB7B81}"/>
          </ac:spMkLst>
        </pc:spChg>
        <pc:spChg chg="mod">
          <ac:chgData name="Julie Wakeman" userId="a02641d5e42882f5" providerId="LiveId" clId="{E21C1489-B302-4D1E-B4E1-03621E493520}" dt="2023-07-07T00:43:39.419" v="712" actId="14100"/>
          <ac:spMkLst>
            <pc:docMk/>
            <pc:sldMk cId="3537398764" sldId="268"/>
            <ac:spMk id="8" creationId="{1826A3DF-BB0E-B1FE-835D-15A3DA065783}"/>
          </ac:spMkLst>
        </pc:spChg>
        <pc:spChg chg="add del mod">
          <ac:chgData name="Julie Wakeman" userId="a02641d5e42882f5" providerId="LiveId" clId="{E21C1489-B302-4D1E-B4E1-03621E493520}" dt="2023-07-07T00:45:17.891" v="729" actId="767"/>
          <ac:spMkLst>
            <pc:docMk/>
            <pc:sldMk cId="3537398764" sldId="268"/>
            <ac:spMk id="9" creationId="{A04B0DD8-043D-7061-345D-758B304A66D2}"/>
          </ac:spMkLst>
        </pc:spChg>
        <pc:spChg chg="add mod">
          <ac:chgData name="Julie Wakeman" userId="a02641d5e42882f5" providerId="LiveId" clId="{E21C1489-B302-4D1E-B4E1-03621E493520}" dt="2023-07-07T00:46:32.388" v="748" actId="1076"/>
          <ac:spMkLst>
            <pc:docMk/>
            <pc:sldMk cId="3537398764" sldId="268"/>
            <ac:spMk id="10" creationId="{F9697811-00A4-1CF9-5867-B5E54CF78B50}"/>
          </ac:spMkLst>
        </pc:spChg>
        <pc:spChg chg="mod">
          <ac:chgData name="Julie Wakeman" userId="a02641d5e42882f5" providerId="LiveId" clId="{E21C1489-B302-4D1E-B4E1-03621E493520}" dt="2023-07-07T00:43:34.871" v="711" actId="14100"/>
          <ac:spMkLst>
            <pc:docMk/>
            <pc:sldMk cId="3537398764" sldId="268"/>
            <ac:spMk id="11" creationId="{F0FC59F4-05BA-0CC3-23D3-7656741A8B38}"/>
          </ac:spMkLst>
        </pc:spChg>
        <pc:spChg chg="add del mod">
          <ac:chgData name="Julie Wakeman" userId="a02641d5e42882f5" providerId="LiveId" clId="{E21C1489-B302-4D1E-B4E1-03621E493520}" dt="2023-07-07T00:47:01.301" v="753" actId="22"/>
          <ac:spMkLst>
            <pc:docMk/>
            <pc:sldMk cId="3537398764" sldId="268"/>
            <ac:spMk id="13" creationId="{F6F70CD0-6757-4FEC-25A8-330CD43EAC79}"/>
          </ac:spMkLst>
        </pc:spChg>
        <pc:spChg chg="add mod">
          <ac:chgData name="Julie Wakeman" userId="a02641d5e42882f5" providerId="LiveId" clId="{E21C1489-B302-4D1E-B4E1-03621E493520}" dt="2023-07-07T00:47:21.561" v="763" actId="1076"/>
          <ac:spMkLst>
            <pc:docMk/>
            <pc:sldMk cId="3537398764" sldId="268"/>
            <ac:spMk id="14" creationId="{3E1A6A42-2191-B9F4-297D-AAB5FE4DED10}"/>
          </ac:spMkLst>
        </pc:spChg>
        <pc:spChg chg="del">
          <ac:chgData name="Julie Wakeman" userId="a02641d5e42882f5" providerId="LiveId" clId="{E21C1489-B302-4D1E-B4E1-03621E493520}" dt="2023-07-07T00:40:36.541" v="586" actId="478"/>
          <ac:spMkLst>
            <pc:docMk/>
            <pc:sldMk cId="3537398764" sldId="268"/>
            <ac:spMk id="15" creationId="{1B0CCCFF-3707-F355-1083-974011AD7DA4}"/>
          </ac:spMkLst>
        </pc:spChg>
        <pc:spChg chg="del">
          <ac:chgData name="Julie Wakeman" userId="a02641d5e42882f5" providerId="LiveId" clId="{E21C1489-B302-4D1E-B4E1-03621E493520}" dt="2023-07-07T00:40:23.271" v="568" actId="478"/>
          <ac:spMkLst>
            <pc:docMk/>
            <pc:sldMk cId="3537398764" sldId="268"/>
            <ac:spMk id="18" creationId="{C7F21BB3-5A6A-94B4-CDFB-CC86E393871F}"/>
          </ac:spMkLst>
        </pc:spChg>
        <pc:picChg chg="mod">
          <ac:chgData name="Julie Wakeman" userId="a02641d5e42882f5" providerId="LiveId" clId="{E21C1489-B302-4D1E-B4E1-03621E493520}" dt="2023-07-07T00:43:41.897" v="713" actId="1076"/>
          <ac:picMkLst>
            <pc:docMk/>
            <pc:sldMk cId="3537398764" sldId="268"/>
            <ac:picMk id="7" creationId="{C0504AE0-6753-F9BB-53DA-871164AFF7A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7/12/2023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7/12/2023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7/12/2023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7/12/2023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7/12/2023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7/12/2023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7/12/2023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7/12/2023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udent-p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udent-p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ic%C3%B4ne-personnes-discussion-2967797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D377F2-CACF-6879-0EDE-27039E62E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1596" b="61230"/>
          <a:stretch/>
        </p:blipFill>
        <p:spPr bwMode="auto">
          <a:xfrm>
            <a:off x="86996" y="233300"/>
            <a:ext cx="1665751" cy="167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0108049-DFD6-B7C5-2C24-6B19DC30A9FF}"/>
              </a:ext>
            </a:extLst>
          </p:cNvPr>
          <p:cNvSpPr/>
          <p:nvPr/>
        </p:nvSpPr>
        <p:spPr>
          <a:xfrm>
            <a:off x="1920240" y="416180"/>
            <a:ext cx="10184764" cy="2215260"/>
          </a:xfrm>
          <a:prstGeom prst="wedgeRectCallout">
            <a:avLst>
              <a:gd name="adj1" fmla="val -53052"/>
              <a:gd name="adj2" fmla="val 5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630759-893A-69AA-C94C-364D03CB7B81}"/>
              </a:ext>
            </a:extLst>
          </p:cNvPr>
          <p:cNvSpPr txBox="1"/>
          <p:nvPr/>
        </p:nvSpPr>
        <p:spPr>
          <a:xfrm>
            <a:off x="1920240" y="632029"/>
            <a:ext cx="10184764" cy="192024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5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Recently, I’ve been into </a:t>
            </a:r>
            <a:r>
              <a:rPr lang="en-US" sz="5000" kern="100" dirty="0"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4600" b="1" kern="100" dirty="0">
                <a:effectLst/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reading </a:t>
            </a:r>
            <a:r>
              <a:rPr lang="en-US" sz="4600" b="1" kern="100" dirty="0"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manga_</a:t>
            </a:r>
            <a:r>
              <a:rPr lang="en-US" sz="4600" kern="100" dirty="0">
                <a:effectLst/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5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 _ </a:t>
            </a:r>
            <a:r>
              <a:rPr lang="en-US" sz="5000" b="1" kern="100" dirty="0">
                <a:effectLst/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like reading One Piece</a:t>
            </a:r>
            <a:r>
              <a:rPr lang="en-US" sz="50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_. </a:t>
            </a:r>
          </a:p>
        </p:txBody>
      </p:sp>
      <p:pic>
        <p:nvPicPr>
          <p:cNvPr id="7" name="Picture 6" descr="Cartoon of a child and child&#10;&#10;Description automatically generated">
            <a:extLst>
              <a:ext uri="{FF2B5EF4-FFF2-40B4-BE49-F238E27FC236}">
                <a16:creationId xmlns:a16="http://schemas.microsoft.com/office/drawing/2014/main" id="{C0504AE0-6753-F9BB-53DA-871164AFF7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8739" b="61230"/>
          <a:stretch/>
        </p:blipFill>
        <p:spPr bwMode="auto">
          <a:xfrm>
            <a:off x="10391457" y="3859529"/>
            <a:ext cx="1622107" cy="1542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826A3DF-BB0E-B1FE-835D-15A3DA065783}"/>
              </a:ext>
            </a:extLst>
          </p:cNvPr>
          <p:cNvSpPr/>
          <p:nvPr/>
        </p:nvSpPr>
        <p:spPr>
          <a:xfrm>
            <a:off x="86996" y="3586723"/>
            <a:ext cx="9910444" cy="2112010"/>
          </a:xfrm>
          <a:prstGeom prst="wedgeRectCallout">
            <a:avLst>
              <a:gd name="adj1" fmla="val 52932"/>
              <a:gd name="adj2" fmla="val 10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0FC59F4-05BA-0CC3-23D3-7656741A8B38}"/>
              </a:ext>
            </a:extLst>
          </p:cNvPr>
          <p:cNvSpPr txBox="1"/>
          <p:nvPr/>
        </p:nvSpPr>
        <p:spPr>
          <a:xfrm>
            <a:off x="178436" y="3658234"/>
            <a:ext cx="9819004" cy="191071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5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Yeah. Oh, </a:t>
            </a:r>
            <a:r>
              <a:rPr lang="en-US" sz="50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__</a:t>
            </a:r>
            <a:r>
              <a:rPr lang="en-US" sz="5000" kern="1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by the </a:t>
            </a:r>
            <a:r>
              <a:rPr lang="en-US" sz="5000" kern="1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way</a:t>
            </a:r>
            <a:r>
              <a:rPr lang="en-US" sz="5000" kern="1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__,_</a:t>
            </a:r>
            <a:r>
              <a:rPr lang="en-US" sz="4850" b="1" kern="100" dirty="0" err="1"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4850" b="1" kern="100" dirty="0"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can’t wait for the new manga to come out</a:t>
            </a:r>
            <a:r>
              <a:rPr lang="en-US" sz="4850" kern="1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485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CA6CC-02C1-E66F-0A4B-DBB6931A84A9}"/>
              </a:ext>
            </a:extLst>
          </p:cNvPr>
          <p:cNvSpPr txBox="1"/>
          <p:nvPr/>
        </p:nvSpPr>
        <p:spPr>
          <a:xfrm>
            <a:off x="3052762" y="2928314"/>
            <a:ext cx="3474244" cy="634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ja-JP" sz="35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(</a:t>
            </a:r>
            <a:r>
              <a:rPr lang="ja-JP" sz="35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話題を変え</a:t>
            </a:r>
            <a:r>
              <a:rPr lang="en-US" sz="3500" b="1" kern="100" dirty="0">
                <a:solidFill>
                  <a:srgbClr val="000000"/>
                </a:solidFill>
                <a:effectLst/>
                <a:latin typeface="MS Gothic" panose="020B0609070205080204" pitchFamily="49" charset="-128"/>
                <a:ea typeface="MS Mincho" panose="02020609040205080304" pitchFamily="49" charset="-128"/>
                <a:cs typeface="MS Gothic" panose="020B0609070205080204" pitchFamily="49" charset="-128"/>
              </a:rPr>
              <a:t>る</a:t>
            </a:r>
            <a:r>
              <a:rPr lang="en-US" sz="3500" b="1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3500" kern="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3A6DA3-D14B-8EE9-569B-37CB1CBB33EC}"/>
              </a:ext>
            </a:extLst>
          </p:cNvPr>
          <p:cNvSpPr txBox="1"/>
          <p:nvPr/>
        </p:nvSpPr>
        <p:spPr>
          <a:xfrm>
            <a:off x="2400299" y="3681119"/>
            <a:ext cx="498157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speaking of manga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04128D-616A-130D-E9B1-33B213F8CAFF}"/>
              </a:ext>
            </a:extLst>
          </p:cNvPr>
          <p:cNvSpPr txBox="1"/>
          <p:nvPr/>
        </p:nvSpPr>
        <p:spPr>
          <a:xfrm>
            <a:off x="2400299" y="3665894"/>
            <a:ext cx="50863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that reminds me</a:t>
            </a:r>
          </a:p>
        </p:txBody>
      </p:sp>
    </p:spTree>
    <p:extLst>
      <p:ext uri="{BB962C8B-B14F-4D97-AF65-F5344CB8AC3E}">
        <p14:creationId xmlns:p14="http://schemas.microsoft.com/office/powerpoint/2010/main" val="337913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D377F2-CACF-6879-0EDE-27039E62E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1596" b="61230"/>
          <a:stretch/>
        </p:blipFill>
        <p:spPr bwMode="auto">
          <a:xfrm>
            <a:off x="86996" y="782216"/>
            <a:ext cx="1665751" cy="167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0108049-DFD6-B7C5-2C24-6B19DC30A9FF}"/>
              </a:ext>
            </a:extLst>
          </p:cNvPr>
          <p:cNvSpPr/>
          <p:nvPr/>
        </p:nvSpPr>
        <p:spPr>
          <a:xfrm>
            <a:off x="2131061" y="1289049"/>
            <a:ext cx="9803764" cy="1409206"/>
          </a:xfrm>
          <a:prstGeom prst="wedgeRectCallout">
            <a:avLst>
              <a:gd name="adj1" fmla="val -53052"/>
              <a:gd name="adj2" fmla="val 5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D630759-893A-69AA-C94C-364D03CB7B81}"/>
              </a:ext>
            </a:extLst>
          </p:cNvPr>
          <p:cNvSpPr txBox="1"/>
          <p:nvPr/>
        </p:nvSpPr>
        <p:spPr>
          <a:xfrm>
            <a:off x="2302510" y="1386616"/>
            <a:ext cx="9489439" cy="121407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0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50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do you mean?</a:t>
            </a:r>
          </a:p>
        </p:txBody>
      </p:sp>
      <p:pic>
        <p:nvPicPr>
          <p:cNvPr id="7" name="Picture 6" descr="Cartoon of a child and child&#10;&#10;Description automatically generated">
            <a:extLst>
              <a:ext uri="{FF2B5EF4-FFF2-40B4-BE49-F238E27FC236}">
                <a16:creationId xmlns:a16="http://schemas.microsoft.com/office/drawing/2014/main" id="{C0504AE0-6753-F9BB-53DA-871164AFF7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8739" b="61230"/>
          <a:stretch/>
        </p:blipFill>
        <p:spPr bwMode="auto">
          <a:xfrm>
            <a:off x="10391457" y="3859529"/>
            <a:ext cx="1622107" cy="1542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826A3DF-BB0E-B1FE-835D-15A3DA065783}"/>
              </a:ext>
            </a:extLst>
          </p:cNvPr>
          <p:cNvSpPr/>
          <p:nvPr/>
        </p:nvSpPr>
        <p:spPr>
          <a:xfrm>
            <a:off x="132716" y="3574689"/>
            <a:ext cx="9910444" cy="2112010"/>
          </a:xfrm>
          <a:prstGeom prst="wedgeRectCallout">
            <a:avLst>
              <a:gd name="adj1" fmla="val 52932"/>
              <a:gd name="adj2" fmla="val 10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0FC59F4-05BA-0CC3-23D3-7656741A8B38}"/>
              </a:ext>
            </a:extLst>
          </p:cNvPr>
          <p:cNvSpPr txBox="1"/>
          <p:nvPr/>
        </p:nvSpPr>
        <p:spPr>
          <a:xfrm>
            <a:off x="178436" y="3658234"/>
            <a:ext cx="9819004" cy="191071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50" kern="1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4850" b="1" kern="100" dirty="0">
                <a:latin typeface="Bradley Hand ITC" panose="03070402050302030203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One Piece volume 104 comes out in November</a:t>
            </a:r>
            <a:r>
              <a:rPr lang="en-US" sz="4850" kern="1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_.</a:t>
            </a:r>
            <a:endParaRPr lang="en-US" sz="4850" kern="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0CCCFF-3707-F355-1083-974011AD7DA4}"/>
              </a:ext>
            </a:extLst>
          </p:cNvPr>
          <p:cNvSpPr txBox="1"/>
          <p:nvPr/>
        </p:nvSpPr>
        <p:spPr>
          <a:xfrm>
            <a:off x="4208464" y="633046"/>
            <a:ext cx="2824479" cy="711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202124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MS Mincho" panose="02020609040205080304" pitchFamily="49" charset="-128"/>
              </a:rPr>
              <a:t>(</a:t>
            </a:r>
            <a:r>
              <a:rPr lang="ja-JP" sz="4000" b="1" kern="100" dirty="0">
                <a:solidFill>
                  <a:srgbClr val="202124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MS Mincho" panose="02020609040205080304" pitchFamily="49" charset="-128"/>
              </a:rPr>
              <a:t>確</a:t>
            </a:r>
            <a:r>
              <a:rPr lang="en-US" sz="4000" b="1" kern="100" dirty="0" err="1">
                <a:solidFill>
                  <a:srgbClr val="000000"/>
                </a:solidFill>
                <a:effectLst/>
                <a:latin typeface="MS Gothic" panose="020B0609070205080204" pitchFamily="49" charset="-128"/>
                <a:ea typeface="MS Mincho" panose="02020609040205080304" pitchFamily="49" charset="-128"/>
                <a:cs typeface="MS Gothic" panose="020B0609070205080204" pitchFamily="49" charset="-128"/>
              </a:rPr>
              <a:t>かめる</a:t>
            </a:r>
            <a:r>
              <a:rPr lang="en-US" sz="4000" b="1" kern="100" dirty="0">
                <a:solidFill>
                  <a:srgbClr val="202124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MS Mincho" panose="02020609040205080304" pitchFamily="49" charset="-128"/>
              </a:rPr>
              <a:t>)</a:t>
            </a:r>
            <a:endParaRPr lang="en-US" sz="4000" b="1" kern="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F21BB3-5A6A-94B4-CDFB-CC86E393871F}"/>
              </a:ext>
            </a:extLst>
          </p:cNvPr>
          <p:cNvSpPr txBox="1"/>
          <p:nvPr/>
        </p:nvSpPr>
        <p:spPr>
          <a:xfrm>
            <a:off x="2619376" y="1366900"/>
            <a:ext cx="6257925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    I don’t understand.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653BA9-B87B-12BB-5616-045C103952B7}"/>
              </a:ext>
            </a:extLst>
          </p:cNvPr>
          <p:cNvSpPr txBox="1"/>
          <p:nvPr/>
        </p:nvSpPr>
        <p:spPr>
          <a:xfrm>
            <a:off x="290512" y="91544"/>
            <a:ext cx="11610975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>
                <a:latin typeface="Comic Sans MS" panose="030F0702030302020204" pitchFamily="66" charset="0"/>
              </a:rPr>
              <a:t>Today’s Goal: </a:t>
            </a:r>
            <a:endParaRPr lang="en-US" sz="4500" i="1" u="sng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500" i="1" dirty="0">
                <a:latin typeface="Comic Sans MS" panose="030F0702030302020204" pitchFamily="66" charset="0"/>
              </a:rPr>
              <a:t>Make a skit using:</a:t>
            </a:r>
          </a:p>
          <a:p>
            <a:pPr>
              <a:lnSpc>
                <a:spcPct val="150000"/>
              </a:lnSpc>
            </a:pPr>
            <a:r>
              <a:rPr lang="en-US" sz="45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1. Change the subject (</a:t>
            </a:r>
            <a:r>
              <a:rPr lang="ja-JP" sz="4500" dirty="0">
                <a:solidFill>
                  <a:srgbClr val="202124"/>
                </a:solidFill>
                <a:effectLst/>
                <a:ea typeface="MS Gothic" panose="020B0609070205080204" pitchFamily="49" charset="-128"/>
                <a:cs typeface="MS Gothic" panose="020B0609070205080204" pitchFamily="49" charset="-128"/>
              </a:rPr>
              <a:t>話題を変え</a:t>
            </a:r>
            <a:r>
              <a:rPr lang="en-US" sz="4500" dirty="0">
                <a:solidFill>
                  <a:srgbClr val="000000"/>
                </a:solidFill>
                <a:effectLst/>
                <a:latin typeface="MS Gothic" panose="020B0609070205080204" pitchFamily="49" charset="-128"/>
                <a:cs typeface="MS Gothic" panose="020B0609070205080204" pitchFamily="49" charset="-128"/>
              </a:rPr>
              <a:t>る</a:t>
            </a:r>
            <a:r>
              <a:rPr lang="en-US" sz="4500" b="1" dirty="0">
                <a:effectLst/>
              </a:rPr>
              <a:t>)</a:t>
            </a:r>
            <a:r>
              <a:rPr lang="en-US" sz="45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45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2. Confirm (</a:t>
            </a:r>
            <a:r>
              <a:rPr lang="ja-JP" sz="4500" b="1" dirty="0">
                <a:solidFill>
                  <a:srgbClr val="202124"/>
                </a:solidFill>
                <a:effectLst/>
                <a:ea typeface="MS Mincho" panose="02020609040205080304" pitchFamily="49" charset="-128"/>
                <a:cs typeface="MS Mincho" panose="02020609040205080304" pitchFamily="49" charset="-128"/>
              </a:rPr>
              <a:t>確</a:t>
            </a:r>
            <a:r>
              <a:rPr lang="en-US" sz="4500" dirty="0" err="1">
                <a:solidFill>
                  <a:srgbClr val="000000"/>
                </a:solidFill>
                <a:effectLst/>
                <a:latin typeface="MS Gothic" panose="020B0609070205080204" pitchFamily="49" charset="-128"/>
                <a:cs typeface="MS Gothic" panose="020B0609070205080204" pitchFamily="49" charset="-128"/>
              </a:rPr>
              <a:t>かめる</a:t>
            </a:r>
            <a:r>
              <a:rPr lang="en-US" sz="4500" dirty="0">
                <a:effectLst/>
              </a:rPr>
              <a:t>)</a:t>
            </a:r>
            <a:r>
              <a:rPr lang="en-US" sz="4500" dirty="0"/>
              <a:t> and</a:t>
            </a:r>
          </a:p>
          <a:p>
            <a:pPr>
              <a:lnSpc>
                <a:spcPct val="150000"/>
              </a:lnSpc>
            </a:pPr>
            <a:r>
              <a:rPr lang="en-US" sz="4500" dirty="0">
                <a:latin typeface="Comic Sans MS" panose="030F0702030302020204" pitchFamily="66" charset="0"/>
              </a:rPr>
              <a:t>3. Words that express a state or feeling </a:t>
            </a:r>
          </a:p>
          <a:p>
            <a:r>
              <a:rPr kumimoji="0" lang="en-US" altLang="ja-JP" sz="45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MS Mincho" panose="02020609040205080304" pitchFamily="49" charset="-128"/>
              </a:rPr>
              <a:t>    (</a:t>
            </a:r>
            <a:r>
              <a:rPr kumimoji="0" lang="ja-JP" altLang="en-US" sz="45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MS Mincho" panose="02020609040205080304" pitchFamily="49" charset="-128"/>
              </a:rPr>
              <a:t>状態や気持ちを表すことば</a:t>
            </a:r>
            <a:r>
              <a:rPr kumimoji="0" lang="en-US" altLang="ja-JP" sz="45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MS Mincho" panose="02020609040205080304" pitchFamily="49" charset="-128"/>
              </a:rPr>
              <a:t>)</a:t>
            </a:r>
            <a:r>
              <a:rPr kumimoji="0" lang="en-US" altLang="ja-JP" sz="4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sz="4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group of people talking&#10;&#10;Description automatically generated">
            <a:extLst>
              <a:ext uri="{FF2B5EF4-FFF2-40B4-BE49-F238E27FC236}">
                <a16:creationId xmlns:a16="http://schemas.microsoft.com/office/drawing/2014/main" id="{D3E6468A-A8F3-4406-1364-357260890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20312" y="284480"/>
            <a:ext cx="17811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2733</TotalTime>
  <Words>132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Gothic</vt:lpstr>
      <vt:lpstr>MS Mincho</vt:lpstr>
      <vt:lpstr>Arial</vt:lpstr>
      <vt:lpstr>Arial Unicode MS</vt:lpstr>
      <vt:lpstr>Bradley Hand ITC</vt:lpstr>
      <vt:lpstr>Calibri</vt:lpstr>
      <vt:lpstr>Comic Sans MS</vt:lpstr>
      <vt:lpstr>Georgia</vt:lpstr>
      <vt:lpstr>Ocean 16x9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3: </dc:title>
  <dc:creator>Julie Wakeman</dc:creator>
  <cp:lastModifiedBy>Julie Wakeman</cp:lastModifiedBy>
  <cp:revision>1</cp:revision>
  <dcterms:created xsi:type="dcterms:W3CDTF">2023-07-06T05:56:21Z</dcterms:created>
  <dcterms:modified xsi:type="dcterms:W3CDTF">2023-07-13T02:31:38Z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